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81" r:id="rId2"/>
    <p:sldId id="256" r:id="rId3"/>
    <p:sldId id="257" r:id="rId4"/>
    <p:sldId id="258" r:id="rId5"/>
    <p:sldId id="278" r:id="rId6"/>
    <p:sldId id="280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9" r:id="rId17"/>
    <p:sldId id="271" r:id="rId18"/>
    <p:sldId id="27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D5E0"/>
    <a:srgbClr val="FBFBFB"/>
    <a:srgbClr val="2CBFCE"/>
    <a:srgbClr val="4BA3A8"/>
    <a:srgbClr val="48CAD8"/>
    <a:srgbClr val="CDCDCD"/>
    <a:srgbClr val="34C5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882" autoAdjust="0"/>
  </p:normalViewPr>
  <p:slideViewPr>
    <p:cSldViewPr snapToGrid="0">
      <p:cViewPr varScale="1">
        <p:scale>
          <a:sx n="102" d="100"/>
          <a:sy n="102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48CAD8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585-4088-9F15-52DAE0DA1819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2585-4088-9F15-52DAE0DA1819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585-4088-9F15-52DAE0DA1819}"/>
              </c:ext>
            </c:extLst>
          </c:dPt>
          <c:dPt>
            <c:idx val="3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2585-4088-9F15-52DAE0DA181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85-4088-9F15-52DAE0DA18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48CAD8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58787-9047-4AF5-881F-7F50AD2DF8EC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7DC68-DC49-49E5-8237-04A1A5F294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935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7DC68-DC49-49E5-8237-04A1A5F294F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967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0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506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53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598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10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3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511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46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311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111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27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A65D2-8FAD-4D76-8784-B0DFBE8D81B0}" type="datetimeFigureOut">
              <a:rPr lang="zh-CN" altLang="en-US" smtClean="0"/>
              <a:t>2016/4/12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91E52-4521-4A04-9B01-2C3910F23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222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3.jp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56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61850" y="624114"/>
            <a:ext cx="1268296" cy="4001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55113" y="624114"/>
            <a:ext cx="2481770" cy="40011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Fresh &amp; </a:t>
            </a:r>
            <a:r>
              <a:rPr lang="en-US" altLang="zh-CN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Fashionable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294" y="1089223"/>
            <a:ext cx="9121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Give your boss a color see </a:t>
            </a:r>
            <a:r>
              <a:rPr lang="en-US" altLang="zh-CN" sz="48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see</a:t>
            </a:r>
            <a:endParaRPr lang="zh-CN" altLang="en-US" sz="48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236686" y="2075543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556000" y="1985220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Free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696844" y="2075543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16158" y="1985220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100% </a:t>
            </a:r>
            <a:r>
              <a:rPr lang="en-US" altLang="zh-CN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editabel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184527" y="2075543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503841" y="198522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High quality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5333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3962400"/>
            <a:ext cx="12192000" cy="289560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96"/>
          <p:cNvSpPr/>
          <p:nvPr/>
        </p:nvSpPr>
        <p:spPr>
          <a:xfrm>
            <a:off x="1150645" y="1876192"/>
            <a:ext cx="102031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6" name="矩形 5"/>
          <p:cNvSpPr/>
          <p:nvPr/>
        </p:nvSpPr>
        <p:spPr>
          <a:xfrm>
            <a:off x="1150645" y="1362522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7" name="矩形 6"/>
          <p:cNvSpPr/>
          <p:nvPr/>
        </p:nvSpPr>
        <p:spPr>
          <a:xfrm>
            <a:off x="1007770" y="1421950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057400" y="3289300"/>
            <a:ext cx="1422400" cy="1422400"/>
          </a:xfrm>
          <a:prstGeom prst="ellipse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343400" y="3289300"/>
            <a:ext cx="1422400" cy="1422400"/>
          </a:xfrm>
          <a:prstGeom prst="ellipse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629400" y="3289300"/>
            <a:ext cx="1422400" cy="1422400"/>
          </a:xfrm>
          <a:prstGeom prst="ellipse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915400" y="3289300"/>
            <a:ext cx="1422400" cy="1422400"/>
          </a:xfrm>
          <a:prstGeom prst="ellipse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96"/>
          <p:cNvSpPr/>
          <p:nvPr/>
        </p:nvSpPr>
        <p:spPr>
          <a:xfrm>
            <a:off x="1150645" y="5551412"/>
            <a:ext cx="102031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14" name="矩形 13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16" name="文本框 15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90" t="1058" r="5595" b="22116"/>
          <a:stretch>
            <a:fillRect/>
          </a:stretch>
        </p:blipFill>
        <p:spPr>
          <a:xfrm flipH="1">
            <a:off x="2057398" y="3289300"/>
            <a:ext cx="1422401" cy="1422401"/>
          </a:xfrm>
          <a:custGeom>
            <a:avLst/>
            <a:gdLst>
              <a:gd name="connsiteX0" fmla="*/ 2634343 w 5268686"/>
              <a:gd name="connsiteY0" fmla="*/ 0 h 5268686"/>
              <a:gd name="connsiteX1" fmla="*/ 0 w 5268686"/>
              <a:gd name="connsiteY1" fmla="*/ 2634343 h 5268686"/>
              <a:gd name="connsiteX2" fmla="*/ 2634343 w 5268686"/>
              <a:gd name="connsiteY2" fmla="*/ 5268686 h 5268686"/>
              <a:gd name="connsiteX3" fmla="*/ 5268686 w 5268686"/>
              <a:gd name="connsiteY3" fmla="*/ 2634343 h 5268686"/>
              <a:gd name="connsiteX4" fmla="*/ 2634343 w 5268686"/>
              <a:gd name="connsiteY4" fmla="*/ 0 h 5268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8686" h="5268686">
                <a:moveTo>
                  <a:pt x="2634343" y="0"/>
                </a:moveTo>
                <a:cubicBezTo>
                  <a:pt x="1179436" y="0"/>
                  <a:pt x="0" y="1179436"/>
                  <a:pt x="0" y="2634343"/>
                </a:cubicBezTo>
                <a:cubicBezTo>
                  <a:pt x="0" y="4089250"/>
                  <a:pt x="1179436" y="5268686"/>
                  <a:pt x="2634343" y="5268686"/>
                </a:cubicBezTo>
                <a:cubicBezTo>
                  <a:pt x="4089250" y="5268686"/>
                  <a:pt x="5268686" y="4089250"/>
                  <a:pt x="5268686" y="2634343"/>
                </a:cubicBezTo>
                <a:cubicBezTo>
                  <a:pt x="5268686" y="1179436"/>
                  <a:pt x="4089250" y="0"/>
                  <a:pt x="2634343" y="0"/>
                </a:cubicBezTo>
                <a:close/>
              </a:path>
            </a:pathLst>
          </a:cu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" t="3429" r="44125" b="20798"/>
          <a:stretch/>
        </p:blipFill>
        <p:spPr>
          <a:xfrm>
            <a:off x="4343400" y="3289300"/>
            <a:ext cx="1422400" cy="1422400"/>
          </a:xfrm>
          <a:custGeom>
            <a:avLst/>
            <a:gdLst>
              <a:gd name="connsiteX0" fmla="*/ 3077029 w 6154058"/>
              <a:gd name="connsiteY0" fmla="*/ 0 h 6154058"/>
              <a:gd name="connsiteX1" fmla="*/ 6154058 w 6154058"/>
              <a:gd name="connsiteY1" fmla="*/ 3077029 h 6154058"/>
              <a:gd name="connsiteX2" fmla="*/ 3077029 w 6154058"/>
              <a:gd name="connsiteY2" fmla="*/ 6154058 h 6154058"/>
              <a:gd name="connsiteX3" fmla="*/ 0 w 6154058"/>
              <a:gd name="connsiteY3" fmla="*/ 3077029 h 6154058"/>
              <a:gd name="connsiteX4" fmla="*/ 3077029 w 6154058"/>
              <a:gd name="connsiteY4" fmla="*/ 0 h 615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54058" h="6154058">
                <a:moveTo>
                  <a:pt x="3077029" y="0"/>
                </a:moveTo>
                <a:cubicBezTo>
                  <a:pt x="4776425" y="0"/>
                  <a:pt x="6154058" y="1377633"/>
                  <a:pt x="6154058" y="3077029"/>
                </a:cubicBezTo>
                <a:cubicBezTo>
                  <a:pt x="6154058" y="4776425"/>
                  <a:pt x="4776425" y="6154058"/>
                  <a:pt x="3077029" y="6154058"/>
                </a:cubicBezTo>
                <a:cubicBezTo>
                  <a:pt x="1377633" y="6154058"/>
                  <a:pt x="0" y="4776425"/>
                  <a:pt x="0" y="3077029"/>
                </a:cubicBezTo>
                <a:cubicBezTo>
                  <a:pt x="0" y="1377633"/>
                  <a:pt x="1377633" y="0"/>
                  <a:pt x="3077029" y="0"/>
                </a:cubicBez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91" t="39475" r="13293" b="642"/>
          <a:stretch>
            <a:fillRect/>
          </a:stretch>
        </p:blipFill>
        <p:spPr>
          <a:xfrm>
            <a:off x="6629400" y="3289300"/>
            <a:ext cx="1422400" cy="1422400"/>
          </a:xfrm>
          <a:custGeom>
            <a:avLst/>
            <a:gdLst>
              <a:gd name="connsiteX0" fmla="*/ 2053402 w 4106804"/>
              <a:gd name="connsiteY0" fmla="*/ 0 h 4106804"/>
              <a:gd name="connsiteX1" fmla="*/ 4106804 w 4106804"/>
              <a:gd name="connsiteY1" fmla="*/ 2053402 h 4106804"/>
              <a:gd name="connsiteX2" fmla="*/ 2053402 w 4106804"/>
              <a:gd name="connsiteY2" fmla="*/ 4106804 h 4106804"/>
              <a:gd name="connsiteX3" fmla="*/ 0 w 4106804"/>
              <a:gd name="connsiteY3" fmla="*/ 2053402 h 4106804"/>
              <a:gd name="connsiteX4" fmla="*/ 2053402 w 4106804"/>
              <a:gd name="connsiteY4" fmla="*/ 0 h 4106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6804" h="4106804">
                <a:moveTo>
                  <a:pt x="2053402" y="0"/>
                </a:moveTo>
                <a:cubicBezTo>
                  <a:pt x="3187465" y="0"/>
                  <a:pt x="4106804" y="919339"/>
                  <a:pt x="4106804" y="2053402"/>
                </a:cubicBezTo>
                <a:cubicBezTo>
                  <a:pt x="4106804" y="3187465"/>
                  <a:pt x="3187465" y="4106804"/>
                  <a:pt x="2053402" y="4106804"/>
                </a:cubicBezTo>
                <a:cubicBezTo>
                  <a:pt x="919339" y="4106804"/>
                  <a:pt x="0" y="3187465"/>
                  <a:pt x="0" y="2053402"/>
                </a:cubicBezTo>
                <a:cubicBezTo>
                  <a:pt x="0" y="919339"/>
                  <a:pt x="919339" y="0"/>
                  <a:pt x="2053402" y="0"/>
                </a:cubicBez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3" t="1567" r="4768" b="42674"/>
          <a:stretch>
            <a:fillRect/>
          </a:stretch>
        </p:blipFill>
        <p:spPr>
          <a:xfrm>
            <a:off x="8915401" y="3289300"/>
            <a:ext cx="1422400" cy="1422400"/>
          </a:xfrm>
          <a:custGeom>
            <a:avLst/>
            <a:gdLst>
              <a:gd name="connsiteX0" fmla="*/ 1911967 w 3823934"/>
              <a:gd name="connsiteY0" fmla="*/ 0 h 3823934"/>
              <a:gd name="connsiteX1" fmla="*/ 3823934 w 3823934"/>
              <a:gd name="connsiteY1" fmla="*/ 1911967 h 3823934"/>
              <a:gd name="connsiteX2" fmla="*/ 1911967 w 3823934"/>
              <a:gd name="connsiteY2" fmla="*/ 3823934 h 3823934"/>
              <a:gd name="connsiteX3" fmla="*/ 0 w 3823934"/>
              <a:gd name="connsiteY3" fmla="*/ 1911967 h 3823934"/>
              <a:gd name="connsiteX4" fmla="*/ 1911967 w 3823934"/>
              <a:gd name="connsiteY4" fmla="*/ 0 h 382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3934" h="3823934">
                <a:moveTo>
                  <a:pt x="1911967" y="0"/>
                </a:moveTo>
                <a:cubicBezTo>
                  <a:pt x="2967917" y="0"/>
                  <a:pt x="3823934" y="856017"/>
                  <a:pt x="3823934" y="1911967"/>
                </a:cubicBezTo>
                <a:cubicBezTo>
                  <a:pt x="3823934" y="2967917"/>
                  <a:pt x="2967917" y="3823934"/>
                  <a:pt x="1911967" y="3823934"/>
                </a:cubicBezTo>
                <a:cubicBezTo>
                  <a:pt x="856017" y="3823934"/>
                  <a:pt x="0" y="2967917"/>
                  <a:pt x="0" y="1911967"/>
                </a:cubicBezTo>
                <a:cubicBezTo>
                  <a:pt x="0" y="856017"/>
                  <a:pt x="856017" y="0"/>
                  <a:pt x="1911967" y="0"/>
                </a:cubicBezTo>
                <a:close/>
              </a:path>
            </a:pathLst>
          </a:custGeom>
        </p:spPr>
      </p:pic>
      <p:sp>
        <p:nvSpPr>
          <p:cNvPr id="27" name="矩形 26"/>
          <p:cNvSpPr/>
          <p:nvPr/>
        </p:nvSpPr>
        <p:spPr>
          <a:xfrm>
            <a:off x="2130442" y="4931500"/>
            <a:ext cx="12763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Keyword</a:t>
            </a:r>
            <a:endParaRPr lang="zh-CN" altLang="en-US" sz="2000" b="1" dirty="0"/>
          </a:p>
        </p:txBody>
      </p:sp>
      <p:sp>
        <p:nvSpPr>
          <p:cNvPr id="28" name="矩形 27"/>
          <p:cNvSpPr/>
          <p:nvPr/>
        </p:nvSpPr>
        <p:spPr>
          <a:xfrm>
            <a:off x="4416444" y="4931500"/>
            <a:ext cx="12763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Keyword</a:t>
            </a:r>
            <a:endParaRPr lang="zh-CN" altLang="en-US" sz="2000" b="1" dirty="0"/>
          </a:p>
        </p:txBody>
      </p:sp>
      <p:sp>
        <p:nvSpPr>
          <p:cNvPr id="29" name="矩形 28"/>
          <p:cNvSpPr/>
          <p:nvPr/>
        </p:nvSpPr>
        <p:spPr>
          <a:xfrm>
            <a:off x="6702446" y="4931500"/>
            <a:ext cx="12763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Keyword</a:t>
            </a:r>
            <a:endParaRPr lang="zh-CN" altLang="en-US" sz="2000" b="1" dirty="0"/>
          </a:p>
        </p:txBody>
      </p:sp>
      <p:sp>
        <p:nvSpPr>
          <p:cNvPr id="30" name="矩形 29"/>
          <p:cNvSpPr/>
          <p:nvPr/>
        </p:nvSpPr>
        <p:spPr>
          <a:xfrm>
            <a:off x="8988448" y="4931500"/>
            <a:ext cx="12763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Keyword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8052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22" name="文本框 21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811080" y="4412202"/>
            <a:ext cx="3204841" cy="1500419"/>
            <a:chOff x="4493580" y="4412202"/>
            <a:chExt cx="3204841" cy="1500419"/>
          </a:xfrm>
        </p:grpSpPr>
        <p:sp>
          <p:nvSpPr>
            <p:cNvPr id="10" name="圆角矩形 9"/>
            <p:cNvSpPr/>
            <p:nvPr/>
          </p:nvSpPr>
          <p:spPr>
            <a:xfrm>
              <a:off x="4493580" y="4412202"/>
              <a:ext cx="816746" cy="816746"/>
            </a:xfrm>
            <a:prstGeom prst="roundRect">
              <a:avLst/>
            </a:prstGeom>
            <a:solidFill>
              <a:srgbClr val="48C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Rectangle 96"/>
            <p:cNvSpPr/>
            <p:nvPr/>
          </p:nvSpPr>
          <p:spPr>
            <a:xfrm>
              <a:off x="5531175" y="489695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5531174" y="4413339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dirty="0">
                <a:solidFill>
                  <a:srgbClr val="6ED5E0"/>
                </a:solidFill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5638835" y="4811697"/>
              <a:ext cx="665825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4601240" y="4543378"/>
              <a:ext cx="592034" cy="536638"/>
            </a:xfrm>
            <a:custGeom>
              <a:avLst/>
              <a:gdLst>
                <a:gd name="T0" fmla="*/ 634 w 672"/>
                <a:gd name="T1" fmla="*/ 0 h 576"/>
                <a:gd name="T2" fmla="*/ 38 w 672"/>
                <a:gd name="T3" fmla="*/ 0 h 576"/>
                <a:gd name="T4" fmla="*/ 0 w 672"/>
                <a:gd name="T5" fmla="*/ 39 h 576"/>
                <a:gd name="T6" fmla="*/ 0 w 672"/>
                <a:gd name="T7" fmla="*/ 441 h 576"/>
                <a:gd name="T8" fmla="*/ 38 w 672"/>
                <a:gd name="T9" fmla="*/ 479 h 576"/>
                <a:gd name="T10" fmla="*/ 312 w 672"/>
                <a:gd name="T11" fmla="*/ 479 h 576"/>
                <a:gd name="T12" fmla="*/ 312 w 672"/>
                <a:gd name="T13" fmla="*/ 529 h 576"/>
                <a:gd name="T14" fmla="*/ 360 w 672"/>
                <a:gd name="T15" fmla="*/ 529 h 576"/>
                <a:gd name="T16" fmla="*/ 360 w 672"/>
                <a:gd name="T17" fmla="*/ 479 h 576"/>
                <a:gd name="T18" fmla="*/ 634 w 672"/>
                <a:gd name="T19" fmla="*/ 479 h 576"/>
                <a:gd name="T20" fmla="*/ 672 w 672"/>
                <a:gd name="T21" fmla="*/ 441 h 576"/>
                <a:gd name="T22" fmla="*/ 672 w 672"/>
                <a:gd name="T23" fmla="*/ 39 h 576"/>
                <a:gd name="T24" fmla="*/ 634 w 672"/>
                <a:gd name="T25" fmla="*/ 0 h 576"/>
                <a:gd name="T26" fmla="*/ 632 w 672"/>
                <a:gd name="T27" fmla="*/ 439 h 576"/>
                <a:gd name="T28" fmla="*/ 40 w 672"/>
                <a:gd name="T29" fmla="*/ 439 h 576"/>
                <a:gd name="T30" fmla="*/ 40 w 672"/>
                <a:gd name="T31" fmla="*/ 336 h 576"/>
                <a:gd name="T32" fmla="*/ 632 w 672"/>
                <a:gd name="T33" fmla="*/ 336 h 576"/>
                <a:gd name="T34" fmla="*/ 632 w 672"/>
                <a:gd name="T35" fmla="*/ 439 h 576"/>
                <a:gd name="T36" fmla="*/ 40 w 672"/>
                <a:gd name="T37" fmla="*/ 296 h 576"/>
                <a:gd name="T38" fmla="*/ 40 w 672"/>
                <a:gd name="T39" fmla="*/ 41 h 576"/>
                <a:gd name="T40" fmla="*/ 632 w 672"/>
                <a:gd name="T41" fmla="*/ 41 h 576"/>
                <a:gd name="T42" fmla="*/ 632 w 672"/>
                <a:gd name="T43" fmla="*/ 296 h 576"/>
                <a:gd name="T44" fmla="*/ 40 w 672"/>
                <a:gd name="T45" fmla="*/ 296 h 576"/>
                <a:gd name="T46" fmla="*/ 311 w 672"/>
                <a:gd name="T47" fmla="*/ 363 h 576"/>
                <a:gd name="T48" fmla="*/ 361 w 672"/>
                <a:gd name="T49" fmla="*/ 363 h 576"/>
                <a:gd name="T50" fmla="*/ 361 w 672"/>
                <a:gd name="T51" fmla="*/ 412 h 576"/>
                <a:gd name="T52" fmla="*/ 311 w 672"/>
                <a:gd name="T53" fmla="*/ 412 h 576"/>
                <a:gd name="T54" fmla="*/ 311 w 672"/>
                <a:gd name="T55" fmla="*/ 363 h 576"/>
                <a:gd name="T56" fmla="*/ 241 w 672"/>
                <a:gd name="T57" fmla="*/ 528 h 576"/>
                <a:gd name="T58" fmla="*/ 216 w 672"/>
                <a:gd name="T59" fmla="*/ 552 h 576"/>
                <a:gd name="T60" fmla="*/ 240 w 672"/>
                <a:gd name="T61" fmla="*/ 576 h 576"/>
                <a:gd name="T62" fmla="*/ 432 w 672"/>
                <a:gd name="T63" fmla="*/ 576 h 576"/>
                <a:gd name="T64" fmla="*/ 456 w 672"/>
                <a:gd name="T65" fmla="*/ 552 h 576"/>
                <a:gd name="T66" fmla="*/ 431 w 672"/>
                <a:gd name="T67" fmla="*/ 528 h 576"/>
                <a:gd name="T68" fmla="*/ 241 w 672"/>
                <a:gd name="T69" fmla="*/ 528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72" h="576">
                  <a:moveTo>
                    <a:pt x="634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0" y="463"/>
                    <a:pt x="17" y="479"/>
                    <a:pt x="38" y="479"/>
                  </a:cubicBezTo>
                  <a:cubicBezTo>
                    <a:pt x="312" y="479"/>
                    <a:pt x="312" y="479"/>
                    <a:pt x="312" y="479"/>
                  </a:cubicBezTo>
                  <a:cubicBezTo>
                    <a:pt x="312" y="529"/>
                    <a:pt x="312" y="529"/>
                    <a:pt x="312" y="529"/>
                  </a:cubicBezTo>
                  <a:cubicBezTo>
                    <a:pt x="360" y="529"/>
                    <a:pt x="360" y="529"/>
                    <a:pt x="360" y="52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634" y="479"/>
                    <a:pt x="634" y="479"/>
                    <a:pt x="634" y="479"/>
                  </a:cubicBezTo>
                  <a:cubicBezTo>
                    <a:pt x="655" y="479"/>
                    <a:pt x="672" y="463"/>
                    <a:pt x="672" y="441"/>
                  </a:cubicBezTo>
                  <a:cubicBezTo>
                    <a:pt x="672" y="39"/>
                    <a:pt x="672" y="39"/>
                    <a:pt x="672" y="39"/>
                  </a:cubicBezTo>
                  <a:cubicBezTo>
                    <a:pt x="672" y="17"/>
                    <a:pt x="655" y="0"/>
                    <a:pt x="634" y="0"/>
                  </a:cubicBezTo>
                  <a:close/>
                  <a:moveTo>
                    <a:pt x="632" y="439"/>
                  </a:moveTo>
                  <a:cubicBezTo>
                    <a:pt x="40" y="439"/>
                    <a:pt x="40" y="439"/>
                    <a:pt x="40" y="439"/>
                  </a:cubicBezTo>
                  <a:cubicBezTo>
                    <a:pt x="40" y="336"/>
                    <a:pt x="40" y="336"/>
                    <a:pt x="40" y="336"/>
                  </a:cubicBezTo>
                  <a:cubicBezTo>
                    <a:pt x="632" y="336"/>
                    <a:pt x="632" y="336"/>
                    <a:pt x="632" y="336"/>
                  </a:cubicBezTo>
                  <a:lnTo>
                    <a:pt x="632" y="439"/>
                  </a:lnTo>
                  <a:close/>
                  <a:moveTo>
                    <a:pt x="40" y="296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632" y="41"/>
                    <a:pt x="632" y="41"/>
                    <a:pt x="632" y="41"/>
                  </a:cubicBezTo>
                  <a:cubicBezTo>
                    <a:pt x="632" y="296"/>
                    <a:pt x="632" y="296"/>
                    <a:pt x="632" y="296"/>
                  </a:cubicBezTo>
                  <a:lnTo>
                    <a:pt x="40" y="296"/>
                  </a:lnTo>
                  <a:close/>
                  <a:moveTo>
                    <a:pt x="311" y="363"/>
                  </a:moveTo>
                  <a:cubicBezTo>
                    <a:pt x="361" y="363"/>
                    <a:pt x="361" y="363"/>
                    <a:pt x="361" y="363"/>
                  </a:cubicBezTo>
                  <a:cubicBezTo>
                    <a:pt x="361" y="412"/>
                    <a:pt x="361" y="412"/>
                    <a:pt x="361" y="412"/>
                  </a:cubicBezTo>
                  <a:cubicBezTo>
                    <a:pt x="311" y="412"/>
                    <a:pt x="311" y="412"/>
                    <a:pt x="311" y="412"/>
                  </a:cubicBezTo>
                  <a:lnTo>
                    <a:pt x="311" y="363"/>
                  </a:lnTo>
                  <a:close/>
                  <a:moveTo>
                    <a:pt x="241" y="528"/>
                  </a:moveTo>
                  <a:cubicBezTo>
                    <a:pt x="228" y="528"/>
                    <a:pt x="216" y="539"/>
                    <a:pt x="216" y="552"/>
                  </a:cubicBezTo>
                  <a:cubicBezTo>
                    <a:pt x="216" y="565"/>
                    <a:pt x="227" y="576"/>
                    <a:pt x="240" y="576"/>
                  </a:cubicBezTo>
                  <a:cubicBezTo>
                    <a:pt x="432" y="576"/>
                    <a:pt x="432" y="576"/>
                    <a:pt x="432" y="576"/>
                  </a:cubicBezTo>
                  <a:cubicBezTo>
                    <a:pt x="445" y="576"/>
                    <a:pt x="456" y="565"/>
                    <a:pt x="456" y="552"/>
                  </a:cubicBezTo>
                  <a:cubicBezTo>
                    <a:pt x="456" y="539"/>
                    <a:pt x="444" y="528"/>
                    <a:pt x="431" y="528"/>
                  </a:cubicBezTo>
                  <a:lnTo>
                    <a:pt x="241" y="5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236770" y="4412202"/>
            <a:ext cx="3204841" cy="1500419"/>
            <a:chOff x="7919270" y="4412202"/>
            <a:chExt cx="3204841" cy="1500419"/>
          </a:xfrm>
        </p:grpSpPr>
        <p:sp>
          <p:nvSpPr>
            <p:cNvPr id="14" name="圆角矩形 13"/>
            <p:cNvSpPr/>
            <p:nvPr/>
          </p:nvSpPr>
          <p:spPr>
            <a:xfrm>
              <a:off x="7919270" y="4412202"/>
              <a:ext cx="816746" cy="816746"/>
            </a:xfrm>
            <a:prstGeom prst="roundRect">
              <a:avLst/>
            </a:prstGeom>
            <a:solidFill>
              <a:srgbClr val="48C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Rectangle 96"/>
            <p:cNvSpPr/>
            <p:nvPr/>
          </p:nvSpPr>
          <p:spPr>
            <a:xfrm>
              <a:off x="8956865" y="489695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8956864" y="4413339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dirty="0">
                <a:solidFill>
                  <a:srgbClr val="6ED5E0"/>
                </a:solidFill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9064525" y="4811697"/>
              <a:ext cx="665825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Freeform 9"/>
            <p:cNvSpPr>
              <a:spLocks noEditPoints="1"/>
            </p:cNvSpPr>
            <p:nvPr/>
          </p:nvSpPr>
          <p:spPr bwMode="auto">
            <a:xfrm>
              <a:off x="8138866" y="4467163"/>
              <a:ext cx="377552" cy="706823"/>
            </a:xfrm>
            <a:custGeom>
              <a:avLst/>
              <a:gdLst>
                <a:gd name="T0" fmla="*/ 225 w 450"/>
                <a:gd name="T1" fmla="*/ 700 h 800"/>
                <a:gd name="T2" fmla="*/ 275 w 450"/>
                <a:gd name="T3" fmla="*/ 650 h 800"/>
                <a:gd name="T4" fmla="*/ 225 w 450"/>
                <a:gd name="T5" fmla="*/ 600 h 800"/>
                <a:gd name="T6" fmla="*/ 175 w 450"/>
                <a:gd name="T7" fmla="*/ 650 h 800"/>
                <a:gd name="T8" fmla="*/ 225 w 450"/>
                <a:gd name="T9" fmla="*/ 700 h 800"/>
                <a:gd name="T10" fmla="*/ 350 w 450"/>
                <a:gd name="T11" fmla="*/ 0 h 800"/>
                <a:gd name="T12" fmla="*/ 100 w 450"/>
                <a:gd name="T13" fmla="*/ 0 h 800"/>
                <a:gd name="T14" fmla="*/ 0 w 450"/>
                <a:gd name="T15" fmla="*/ 100 h 800"/>
                <a:gd name="T16" fmla="*/ 0 w 450"/>
                <a:gd name="T17" fmla="*/ 700 h 800"/>
                <a:gd name="T18" fmla="*/ 100 w 450"/>
                <a:gd name="T19" fmla="*/ 800 h 800"/>
                <a:gd name="T20" fmla="*/ 350 w 450"/>
                <a:gd name="T21" fmla="*/ 800 h 800"/>
                <a:gd name="T22" fmla="*/ 450 w 450"/>
                <a:gd name="T23" fmla="*/ 700 h 800"/>
                <a:gd name="T24" fmla="*/ 450 w 450"/>
                <a:gd name="T25" fmla="*/ 100 h 800"/>
                <a:gd name="T26" fmla="*/ 350 w 450"/>
                <a:gd name="T27" fmla="*/ 0 h 800"/>
                <a:gd name="T28" fmla="*/ 400 w 450"/>
                <a:gd name="T29" fmla="*/ 700 h 800"/>
                <a:gd name="T30" fmla="*/ 350 w 450"/>
                <a:gd name="T31" fmla="*/ 750 h 800"/>
                <a:gd name="T32" fmla="*/ 100 w 450"/>
                <a:gd name="T33" fmla="*/ 750 h 800"/>
                <a:gd name="T34" fmla="*/ 50 w 450"/>
                <a:gd name="T35" fmla="*/ 700 h 800"/>
                <a:gd name="T36" fmla="*/ 50 w 450"/>
                <a:gd name="T37" fmla="*/ 550 h 800"/>
                <a:gd name="T38" fmla="*/ 400 w 450"/>
                <a:gd name="T39" fmla="*/ 550 h 800"/>
                <a:gd name="T40" fmla="*/ 400 w 450"/>
                <a:gd name="T41" fmla="*/ 700 h 800"/>
                <a:gd name="T42" fmla="*/ 400 w 450"/>
                <a:gd name="T43" fmla="*/ 500 h 800"/>
                <a:gd name="T44" fmla="*/ 50 w 450"/>
                <a:gd name="T45" fmla="*/ 500 h 800"/>
                <a:gd name="T46" fmla="*/ 50 w 450"/>
                <a:gd name="T47" fmla="*/ 175 h 800"/>
                <a:gd name="T48" fmla="*/ 400 w 450"/>
                <a:gd name="T49" fmla="*/ 175 h 800"/>
                <a:gd name="T50" fmla="*/ 400 w 450"/>
                <a:gd name="T51" fmla="*/ 500 h 800"/>
                <a:gd name="T52" fmla="*/ 400 w 450"/>
                <a:gd name="T53" fmla="*/ 125 h 800"/>
                <a:gd name="T54" fmla="*/ 50 w 450"/>
                <a:gd name="T55" fmla="*/ 125 h 800"/>
                <a:gd name="T56" fmla="*/ 50 w 450"/>
                <a:gd name="T57" fmla="*/ 100 h 800"/>
                <a:gd name="T58" fmla="*/ 100 w 450"/>
                <a:gd name="T59" fmla="*/ 50 h 800"/>
                <a:gd name="T60" fmla="*/ 350 w 450"/>
                <a:gd name="T61" fmla="*/ 50 h 800"/>
                <a:gd name="T62" fmla="*/ 400 w 450"/>
                <a:gd name="T63" fmla="*/ 100 h 800"/>
                <a:gd name="T64" fmla="*/ 400 w 450"/>
                <a:gd name="T65" fmla="*/ 125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0" h="800">
                  <a:moveTo>
                    <a:pt x="225" y="700"/>
                  </a:moveTo>
                  <a:cubicBezTo>
                    <a:pt x="253" y="700"/>
                    <a:pt x="275" y="678"/>
                    <a:pt x="275" y="650"/>
                  </a:cubicBezTo>
                  <a:cubicBezTo>
                    <a:pt x="275" y="622"/>
                    <a:pt x="253" y="600"/>
                    <a:pt x="225" y="600"/>
                  </a:cubicBezTo>
                  <a:cubicBezTo>
                    <a:pt x="197" y="600"/>
                    <a:pt x="175" y="622"/>
                    <a:pt x="175" y="650"/>
                  </a:cubicBezTo>
                  <a:cubicBezTo>
                    <a:pt x="175" y="678"/>
                    <a:pt x="197" y="700"/>
                    <a:pt x="225" y="700"/>
                  </a:cubicBezTo>
                  <a:close/>
                  <a:moveTo>
                    <a:pt x="35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700"/>
                    <a:pt x="0" y="700"/>
                    <a:pt x="0" y="700"/>
                  </a:cubicBezTo>
                  <a:cubicBezTo>
                    <a:pt x="0" y="755"/>
                    <a:pt x="45" y="800"/>
                    <a:pt x="100" y="800"/>
                  </a:cubicBezTo>
                  <a:cubicBezTo>
                    <a:pt x="350" y="800"/>
                    <a:pt x="350" y="800"/>
                    <a:pt x="350" y="800"/>
                  </a:cubicBezTo>
                  <a:cubicBezTo>
                    <a:pt x="405" y="800"/>
                    <a:pt x="450" y="755"/>
                    <a:pt x="450" y="700"/>
                  </a:cubicBezTo>
                  <a:cubicBezTo>
                    <a:pt x="450" y="100"/>
                    <a:pt x="450" y="100"/>
                    <a:pt x="450" y="100"/>
                  </a:cubicBezTo>
                  <a:cubicBezTo>
                    <a:pt x="450" y="45"/>
                    <a:pt x="405" y="0"/>
                    <a:pt x="350" y="0"/>
                  </a:cubicBezTo>
                  <a:close/>
                  <a:moveTo>
                    <a:pt x="400" y="700"/>
                  </a:moveTo>
                  <a:cubicBezTo>
                    <a:pt x="400" y="728"/>
                    <a:pt x="378" y="750"/>
                    <a:pt x="350" y="750"/>
                  </a:cubicBezTo>
                  <a:cubicBezTo>
                    <a:pt x="100" y="750"/>
                    <a:pt x="100" y="750"/>
                    <a:pt x="100" y="750"/>
                  </a:cubicBezTo>
                  <a:cubicBezTo>
                    <a:pt x="72" y="750"/>
                    <a:pt x="50" y="728"/>
                    <a:pt x="50" y="700"/>
                  </a:cubicBezTo>
                  <a:cubicBezTo>
                    <a:pt x="50" y="550"/>
                    <a:pt x="50" y="550"/>
                    <a:pt x="50" y="550"/>
                  </a:cubicBezTo>
                  <a:cubicBezTo>
                    <a:pt x="400" y="550"/>
                    <a:pt x="400" y="550"/>
                    <a:pt x="400" y="550"/>
                  </a:cubicBezTo>
                  <a:lnTo>
                    <a:pt x="400" y="700"/>
                  </a:lnTo>
                  <a:close/>
                  <a:moveTo>
                    <a:pt x="400" y="500"/>
                  </a:moveTo>
                  <a:cubicBezTo>
                    <a:pt x="50" y="500"/>
                    <a:pt x="50" y="500"/>
                    <a:pt x="50" y="500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00" y="175"/>
                    <a:pt x="400" y="175"/>
                    <a:pt x="400" y="175"/>
                  </a:cubicBezTo>
                  <a:lnTo>
                    <a:pt x="400" y="500"/>
                  </a:lnTo>
                  <a:close/>
                  <a:moveTo>
                    <a:pt x="400" y="125"/>
                  </a:moveTo>
                  <a:cubicBezTo>
                    <a:pt x="50" y="125"/>
                    <a:pt x="50" y="125"/>
                    <a:pt x="50" y="125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72"/>
                    <a:pt x="72" y="50"/>
                    <a:pt x="100" y="50"/>
                  </a:cubicBezTo>
                  <a:cubicBezTo>
                    <a:pt x="350" y="50"/>
                    <a:pt x="350" y="50"/>
                    <a:pt x="350" y="50"/>
                  </a:cubicBezTo>
                  <a:cubicBezTo>
                    <a:pt x="378" y="50"/>
                    <a:pt x="400" y="72"/>
                    <a:pt x="400" y="100"/>
                  </a:cubicBezTo>
                  <a:lnTo>
                    <a:pt x="400" y="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" name="圆角矩形 4"/>
          <p:cNvSpPr/>
          <p:nvPr/>
        </p:nvSpPr>
        <p:spPr>
          <a:xfrm>
            <a:off x="4811080" y="2058478"/>
            <a:ext cx="816746" cy="816746"/>
          </a:xfrm>
          <a:prstGeom prst="roundRect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96"/>
          <p:cNvSpPr/>
          <p:nvPr/>
        </p:nvSpPr>
        <p:spPr>
          <a:xfrm>
            <a:off x="5848675" y="2543234"/>
            <a:ext cx="21672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矩形 6"/>
          <p:cNvSpPr/>
          <p:nvPr/>
        </p:nvSpPr>
        <p:spPr>
          <a:xfrm>
            <a:off x="5848674" y="2059615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956335" y="2457973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13"/>
          <p:cNvSpPr>
            <a:spLocks noEditPoints="1"/>
          </p:cNvSpPr>
          <p:nvPr/>
        </p:nvSpPr>
        <p:spPr bwMode="auto">
          <a:xfrm>
            <a:off x="4957690" y="2258759"/>
            <a:ext cx="523525" cy="398427"/>
          </a:xfrm>
          <a:custGeom>
            <a:avLst/>
            <a:gdLst>
              <a:gd name="T0" fmla="*/ 0 w 715"/>
              <a:gd name="T1" fmla="*/ 424 h 514"/>
              <a:gd name="T2" fmla="*/ 0 w 715"/>
              <a:gd name="T3" fmla="*/ 90 h 514"/>
              <a:gd name="T4" fmla="*/ 90 w 715"/>
              <a:gd name="T5" fmla="*/ 0 h 514"/>
              <a:gd name="T6" fmla="*/ 626 w 715"/>
              <a:gd name="T7" fmla="*/ 0 h 514"/>
              <a:gd name="T8" fmla="*/ 715 w 715"/>
              <a:gd name="T9" fmla="*/ 90 h 514"/>
              <a:gd name="T10" fmla="*/ 715 w 715"/>
              <a:gd name="T11" fmla="*/ 424 h 514"/>
              <a:gd name="T12" fmla="*/ 626 w 715"/>
              <a:gd name="T13" fmla="*/ 514 h 514"/>
              <a:gd name="T14" fmla="*/ 90 w 715"/>
              <a:gd name="T15" fmla="*/ 514 h 514"/>
              <a:gd name="T16" fmla="*/ 0 w 715"/>
              <a:gd name="T17" fmla="*/ 424 h 514"/>
              <a:gd name="T18" fmla="*/ 626 w 715"/>
              <a:gd name="T19" fmla="*/ 469 h 514"/>
              <a:gd name="T20" fmla="*/ 670 w 715"/>
              <a:gd name="T21" fmla="*/ 424 h 514"/>
              <a:gd name="T22" fmla="*/ 670 w 715"/>
              <a:gd name="T23" fmla="*/ 90 h 514"/>
              <a:gd name="T24" fmla="*/ 626 w 715"/>
              <a:gd name="T25" fmla="*/ 45 h 514"/>
              <a:gd name="T26" fmla="*/ 603 w 715"/>
              <a:gd name="T27" fmla="*/ 45 h 514"/>
              <a:gd name="T28" fmla="*/ 603 w 715"/>
              <a:gd name="T29" fmla="*/ 469 h 514"/>
              <a:gd name="T30" fmla="*/ 626 w 715"/>
              <a:gd name="T31" fmla="*/ 469 h 514"/>
              <a:gd name="T32" fmla="*/ 559 w 715"/>
              <a:gd name="T33" fmla="*/ 469 h 514"/>
              <a:gd name="T34" fmla="*/ 559 w 715"/>
              <a:gd name="T35" fmla="*/ 45 h 514"/>
              <a:gd name="T36" fmla="*/ 201 w 715"/>
              <a:gd name="T37" fmla="*/ 45 h 514"/>
              <a:gd name="T38" fmla="*/ 201 w 715"/>
              <a:gd name="T39" fmla="*/ 469 h 514"/>
              <a:gd name="T40" fmla="*/ 559 w 715"/>
              <a:gd name="T41" fmla="*/ 469 h 514"/>
              <a:gd name="T42" fmla="*/ 157 w 715"/>
              <a:gd name="T43" fmla="*/ 469 h 514"/>
              <a:gd name="T44" fmla="*/ 157 w 715"/>
              <a:gd name="T45" fmla="*/ 45 h 514"/>
              <a:gd name="T46" fmla="*/ 90 w 715"/>
              <a:gd name="T47" fmla="*/ 45 h 514"/>
              <a:gd name="T48" fmla="*/ 45 w 715"/>
              <a:gd name="T49" fmla="*/ 90 h 514"/>
              <a:gd name="T50" fmla="*/ 45 w 715"/>
              <a:gd name="T51" fmla="*/ 424 h 514"/>
              <a:gd name="T52" fmla="*/ 90 w 715"/>
              <a:gd name="T53" fmla="*/ 469 h 514"/>
              <a:gd name="T54" fmla="*/ 157 w 715"/>
              <a:gd name="T55" fmla="*/ 469 h 514"/>
              <a:gd name="T56" fmla="*/ 67 w 715"/>
              <a:gd name="T57" fmla="*/ 257 h 514"/>
              <a:gd name="T58" fmla="*/ 101 w 715"/>
              <a:gd name="T59" fmla="*/ 224 h 514"/>
              <a:gd name="T60" fmla="*/ 134 w 715"/>
              <a:gd name="T61" fmla="*/ 257 h 514"/>
              <a:gd name="T62" fmla="*/ 101 w 715"/>
              <a:gd name="T63" fmla="*/ 290 h 514"/>
              <a:gd name="T64" fmla="*/ 67 w 715"/>
              <a:gd name="T65" fmla="*/ 257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5" h="514">
                <a:moveTo>
                  <a:pt x="0" y="424"/>
                </a:moveTo>
                <a:cubicBezTo>
                  <a:pt x="0" y="90"/>
                  <a:pt x="0" y="90"/>
                  <a:pt x="0" y="90"/>
                </a:cubicBezTo>
                <a:cubicBezTo>
                  <a:pt x="0" y="40"/>
                  <a:pt x="40" y="0"/>
                  <a:pt x="90" y="0"/>
                </a:cubicBezTo>
                <a:cubicBezTo>
                  <a:pt x="626" y="0"/>
                  <a:pt x="626" y="0"/>
                  <a:pt x="626" y="0"/>
                </a:cubicBezTo>
                <a:cubicBezTo>
                  <a:pt x="675" y="0"/>
                  <a:pt x="715" y="40"/>
                  <a:pt x="715" y="90"/>
                </a:cubicBezTo>
                <a:cubicBezTo>
                  <a:pt x="715" y="424"/>
                  <a:pt x="715" y="424"/>
                  <a:pt x="715" y="424"/>
                </a:cubicBezTo>
                <a:cubicBezTo>
                  <a:pt x="715" y="474"/>
                  <a:pt x="675" y="514"/>
                  <a:pt x="626" y="514"/>
                </a:cubicBezTo>
                <a:cubicBezTo>
                  <a:pt x="90" y="514"/>
                  <a:pt x="90" y="514"/>
                  <a:pt x="90" y="514"/>
                </a:cubicBezTo>
                <a:cubicBezTo>
                  <a:pt x="40" y="514"/>
                  <a:pt x="0" y="474"/>
                  <a:pt x="0" y="424"/>
                </a:cubicBezTo>
                <a:close/>
                <a:moveTo>
                  <a:pt x="626" y="469"/>
                </a:moveTo>
                <a:cubicBezTo>
                  <a:pt x="650" y="469"/>
                  <a:pt x="670" y="449"/>
                  <a:pt x="670" y="424"/>
                </a:cubicBezTo>
                <a:cubicBezTo>
                  <a:pt x="670" y="90"/>
                  <a:pt x="670" y="90"/>
                  <a:pt x="670" y="90"/>
                </a:cubicBezTo>
                <a:cubicBezTo>
                  <a:pt x="670" y="65"/>
                  <a:pt x="650" y="45"/>
                  <a:pt x="626" y="45"/>
                </a:cubicBezTo>
                <a:cubicBezTo>
                  <a:pt x="603" y="45"/>
                  <a:pt x="603" y="45"/>
                  <a:pt x="603" y="45"/>
                </a:cubicBezTo>
                <a:cubicBezTo>
                  <a:pt x="603" y="469"/>
                  <a:pt x="603" y="469"/>
                  <a:pt x="603" y="469"/>
                </a:cubicBezTo>
                <a:lnTo>
                  <a:pt x="626" y="469"/>
                </a:lnTo>
                <a:close/>
                <a:moveTo>
                  <a:pt x="559" y="469"/>
                </a:moveTo>
                <a:cubicBezTo>
                  <a:pt x="559" y="45"/>
                  <a:pt x="559" y="45"/>
                  <a:pt x="559" y="45"/>
                </a:cubicBezTo>
                <a:cubicBezTo>
                  <a:pt x="201" y="45"/>
                  <a:pt x="201" y="45"/>
                  <a:pt x="201" y="45"/>
                </a:cubicBezTo>
                <a:cubicBezTo>
                  <a:pt x="201" y="469"/>
                  <a:pt x="201" y="469"/>
                  <a:pt x="201" y="469"/>
                </a:cubicBezTo>
                <a:lnTo>
                  <a:pt x="559" y="469"/>
                </a:lnTo>
                <a:close/>
                <a:moveTo>
                  <a:pt x="157" y="469"/>
                </a:moveTo>
                <a:cubicBezTo>
                  <a:pt x="157" y="45"/>
                  <a:pt x="157" y="45"/>
                  <a:pt x="157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65" y="45"/>
                  <a:pt x="45" y="65"/>
                  <a:pt x="45" y="90"/>
                </a:cubicBezTo>
                <a:cubicBezTo>
                  <a:pt x="45" y="424"/>
                  <a:pt x="45" y="424"/>
                  <a:pt x="45" y="424"/>
                </a:cubicBezTo>
                <a:cubicBezTo>
                  <a:pt x="45" y="449"/>
                  <a:pt x="65" y="469"/>
                  <a:pt x="90" y="469"/>
                </a:cubicBezTo>
                <a:cubicBezTo>
                  <a:pt x="157" y="469"/>
                  <a:pt x="157" y="469"/>
                  <a:pt x="157" y="469"/>
                </a:cubicBezTo>
                <a:close/>
                <a:moveTo>
                  <a:pt x="67" y="257"/>
                </a:moveTo>
                <a:cubicBezTo>
                  <a:pt x="67" y="239"/>
                  <a:pt x="82" y="224"/>
                  <a:pt x="101" y="224"/>
                </a:cubicBezTo>
                <a:cubicBezTo>
                  <a:pt x="119" y="224"/>
                  <a:pt x="134" y="239"/>
                  <a:pt x="134" y="257"/>
                </a:cubicBezTo>
                <a:cubicBezTo>
                  <a:pt x="134" y="275"/>
                  <a:pt x="119" y="290"/>
                  <a:pt x="101" y="290"/>
                </a:cubicBezTo>
                <a:cubicBezTo>
                  <a:pt x="82" y="290"/>
                  <a:pt x="67" y="275"/>
                  <a:pt x="67" y="2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 rot="13875926">
            <a:off x="616372" y="1568523"/>
            <a:ext cx="3698766" cy="3623767"/>
            <a:chOff x="4695692" y="1712611"/>
            <a:chExt cx="2576204" cy="2523967"/>
          </a:xfrm>
        </p:grpSpPr>
        <p:sp>
          <p:nvSpPr>
            <p:cNvPr id="29" name="椭圆形标注 28"/>
            <p:cNvSpPr/>
            <p:nvPr/>
          </p:nvSpPr>
          <p:spPr>
            <a:xfrm rot="2700000">
              <a:off x="4721810" y="1686493"/>
              <a:ext cx="2523967" cy="2576204"/>
            </a:xfrm>
            <a:prstGeom prst="wedgeEllipseCallout">
              <a:avLst>
                <a:gd name="adj1" fmla="val -75030"/>
                <a:gd name="adj2" fmla="val 11147"/>
              </a:avLst>
            </a:prstGeom>
            <a:solidFill>
              <a:srgbClr val="48CAD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30" name="组合 29"/>
            <p:cNvGrpSpPr/>
            <p:nvPr/>
          </p:nvGrpSpPr>
          <p:grpSpPr>
            <a:xfrm rot="1800000">
              <a:off x="4953908" y="1969062"/>
              <a:ext cx="2059769" cy="2003987"/>
              <a:chOff x="6829305" y="2189654"/>
              <a:chExt cx="4286370" cy="4170287"/>
            </a:xfrm>
          </p:grpSpPr>
          <p:grpSp>
            <p:nvGrpSpPr>
              <p:cNvPr id="31" name="Group 6"/>
              <p:cNvGrpSpPr>
                <a:grpSpLocks noChangeAspect="1"/>
              </p:cNvGrpSpPr>
              <p:nvPr/>
            </p:nvGrpSpPr>
            <p:grpSpPr bwMode="auto">
              <a:xfrm>
                <a:off x="7056033" y="2350510"/>
                <a:ext cx="3832914" cy="3832915"/>
                <a:chOff x="4953000" y="0"/>
                <a:chExt cx="288" cy="288"/>
              </a:xfrm>
            </p:grpSpPr>
            <p:sp>
              <p:nvSpPr>
                <p:cNvPr id="121" name="Oval 7"/>
                <p:cNvSpPr>
                  <a:spLocks noChangeAspect="1" noChangeArrowheads="1"/>
                </p:cNvSpPr>
                <p:nvPr/>
              </p:nvSpPr>
              <p:spPr bwMode="auto">
                <a:xfrm>
                  <a:off x="4953000" y="0"/>
                  <a:ext cx="288" cy="28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FFFFFF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2" name="Freeform 8"/>
                <p:cNvSpPr>
                  <a:spLocks noChangeAspect="1"/>
                </p:cNvSpPr>
                <p:nvPr/>
              </p:nvSpPr>
              <p:spPr bwMode="auto">
                <a:xfrm>
                  <a:off x="4953105" y="7"/>
                  <a:ext cx="178" cy="275"/>
                </a:xfrm>
                <a:custGeom>
                  <a:avLst/>
                  <a:gdLst>
                    <a:gd name="T0" fmla="*/ 351 w 1065"/>
                    <a:gd name="T1" fmla="*/ 1042 h 1649"/>
                    <a:gd name="T2" fmla="*/ 621 w 1065"/>
                    <a:gd name="T3" fmla="*/ 925 h 1649"/>
                    <a:gd name="T4" fmla="*/ 535 w 1065"/>
                    <a:gd name="T5" fmla="*/ 907 h 1649"/>
                    <a:gd name="T6" fmla="*/ 554 w 1065"/>
                    <a:gd name="T7" fmla="*/ 796 h 1649"/>
                    <a:gd name="T8" fmla="*/ 517 w 1065"/>
                    <a:gd name="T9" fmla="*/ 870 h 1649"/>
                    <a:gd name="T10" fmla="*/ 474 w 1065"/>
                    <a:gd name="T11" fmla="*/ 919 h 1649"/>
                    <a:gd name="T12" fmla="*/ 498 w 1065"/>
                    <a:gd name="T13" fmla="*/ 980 h 1649"/>
                    <a:gd name="T14" fmla="*/ 412 w 1065"/>
                    <a:gd name="T15" fmla="*/ 968 h 1649"/>
                    <a:gd name="T16" fmla="*/ 345 w 1065"/>
                    <a:gd name="T17" fmla="*/ 925 h 1649"/>
                    <a:gd name="T18" fmla="*/ 240 w 1065"/>
                    <a:gd name="T19" fmla="*/ 974 h 1649"/>
                    <a:gd name="T20" fmla="*/ 136 w 1065"/>
                    <a:gd name="T21" fmla="*/ 931 h 1649"/>
                    <a:gd name="T22" fmla="*/ 191 w 1065"/>
                    <a:gd name="T23" fmla="*/ 839 h 1649"/>
                    <a:gd name="T24" fmla="*/ 314 w 1065"/>
                    <a:gd name="T25" fmla="*/ 717 h 1649"/>
                    <a:gd name="T26" fmla="*/ 369 w 1065"/>
                    <a:gd name="T27" fmla="*/ 680 h 1649"/>
                    <a:gd name="T28" fmla="*/ 351 w 1065"/>
                    <a:gd name="T29" fmla="*/ 613 h 1649"/>
                    <a:gd name="T30" fmla="*/ 345 w 1065"/>
                    <a:gd name="T31" fmla="*/ 674 h 1649"/>
                    <a:gd name="T32" fmla="*/ 289 w 1065"/>
                    <a:gd name="T33" fmla="*/ 686 h 1649"/>
                    <a:gd name="T34" fmla="*/ 289 w 1065"/>
                    <a:gd name="T35" fmla="*/ 619 h 1649"/>
                    <a:gd name="T36" fmla="*/ 400 w 1065"/>
                    <a:gd name="T37" fmla="*/ 502 h 1649"/>
                    <a:gd name="T38" fmla="*/ 394 w 1065"/>
                    <a:gd name="T39" fmla="*/ 564 h 1649"/>
                    <a:gd name="T40" fmla="*/ 437 w 1065"/>
                    <a:gd name="T41" fmla="*/ 558 h 1649"/>
                    <a:gd name="T42" fmla="*/ 455 w 1065"/>
                    <a:gd name="T43" fmla="*/ 490 h 1649"/>
                    <a:gd name="T44" fmla="*/ 486 w 1065"/>
                    <a:gd name="T45" fmla="*/ 398 h 1649"/>
                    <a:gd name="T46" fmla="*/ 517 w 1065"/>
                    <a:gd name="T47" fmla="*/ 361 h 1649"/>
                    <a:gd name="T48" fmla="*/ 474 w 1065"/>
                    <a:gd name="T49" fmla="*/ 312 h 1649"/>
                    <a:gd name="T50" fmla="*/ 406 w 1065"/>
                    <a:gd name="T51" fmla="*/ 239 h 1649"/>
                    <a:gd name="T52" fmla="*/ 376 w 1065"/>
                    <a:gd name="T53" fmla="*/ 122 h 1649"/>
                    <a:gd name="T54" fmla="*/ 154 w 1065"/>
                    <a:gd name="T55" fmla="*/ 55 h 1649"/>
                    <a:gd name="T56" fmla="*/ 203 w 1065"/>
                    <a:gd name="T57" fmla="*/ 12 h 1649"/>
                    <a:gd name="T58" fmla="*/ 388 w 1065"/>
                    <a:gd name="T59" fmla="*/ 6 h 1649"/>
                    <a:gd name="T60" fmla="*/ 363 w 1065"/>
                    <a:gd name="T61" fmla="*/ 31 h 1649"/>
                    <a:gd name="T62" fmla="*/ 572 w 1065"/>
                    <a:gd name="T63" fmla="*/ 49 h 1649"/>
                    <a:gd name="T64" fmla="*/ 732 w 1065"/>
                    <a:gd name="T65" fmla="*/ 122 h 1649"/>
                    <a:gd name="T66" fmla="*/ 837 w 1065"/>
                    <a:gd name="T67" fmla="*/ 202 h 1649"/>
                    <a:gd name="T68" fmla="*/ 960 w 1065"/>
                    <a:gd name="T69" fmla="*/ 355 h 1649"/>
                    <a:gd name="T70" fmla="*/ 1033 w 1065"/>
                    <a:gd name="T71" fmla="*/ 496 h 1649"/>
                    <a:gd name="T72" fmla="*/ 1052 w 1065"/>
                    <a:gd name="T73" fmla="*/ 607 h 1649"/>
                    <a:gd name="T74" fmla="*/ 1052 w 1065"/>
                    <a:gd name="T75" fmla="*/ 760 h 1649"/>
                    <a:gd name="T76" fmla="*/ 978 w 1065"/>
                    <a:gd name="T77" fmla="*/ 803 h 1649"/>
                    <a:gd name="T78" fmla="*/ 751 w 1065"/>
                    <a:gd name="T79" fmla="*/ 925 h 1649"/>
                    <a:gd name="T80" fmla="*/ 843 w 1065"/>
                    <a:gd name="T81" fmla="*/ 944 h 1649"/>
                    <a:gd name="T82" fmla="*/ 788 w 1065"/>
                    <a:gd name="T83" fmla="*/ 1146 h 1649"/>
                    <a:gd name="T84" fmla="*/ 824 w 1065"/>
                    <a:gd name="T85" fmla="*/ 1152 h 1649"/>
                    <a:gd name="T86" fmla="*/ 849 w 1065"/>
                    <a:gd name="T87" fmla="*/ 1225 h 1649"/>
                    <a:gd name="T88" fmla="*/ 671 w 1065"/>
                    <a:gd name="T89" fmla="*/ 1532 h 1649"/>
                    <a:gd name="T90" fmla="*/ 609 w 1065"/>
                    <a:gd name="T91" fmla="*/ 1599 h 1649"/>
                    <a:gd name="T92" fmla="*/ 406 w 1065"/>
                    <a:gd name="T93" fmla="*/ 1599 h 1649"/>
                    <a:gd name="T94" fmla="*/ 369 w 1065"/>
                    <a:gd name="T95" fmla="*/ 1421 h 1649"/>
                    <a:gd name="T96" fmla="*/ 197 w 1065"/>
                    <a:gd name="T97" fmla="*/ 1409 h 1649"/>
                    <a:gd name="T98" fmla="*/ 19 w 1065"/>
                    <a:gd name="T99" fmla="*/ 1213 h 1649"/>
                    <a:gd name="T100" fmla="*/ 160 w 1065"/>
                    <a:gd name="T101" fmla="*/ 1029 h 16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065" h="1649">
                      <a:moveTo>
                        <a:pt x="160" y="1029"/>
                      </a:moveTo>
                      <a:lnTo>
                        <a:pt x="173" y="1035"/>
                      </a:lnTo>
                      <a:lnTo>
                        <a:pt x="345" y="1005"/>
                      </a:lnTo>
                      <a:lnTo>
                        <a:pt x="351" y="1042"/>
                      </a:lnTo>
                      <a:lnTo>
                        <a:pt x="468" y="1060"/>
                      </a:lnTo>
                      <a:lnTo>
                        <a:pt x="474" y="1048"/>
                      </a:lnTo>
                      <a:lnTo>
                        <a:pt x="621" y="993"/>
                      </a:lnTo>
                      <a:lnTo>
                        <a:pt x="621" y="925"/>
                      </a:lnTo>
                      <a:lnTo>
                        <a:pt x="572" y="950"/>
                      </a:lnTo>
                      <a:lnTo>
                        <a:pt x="542" y="956"/>
                      </a:lnTo>
                      <a:lnTo>
                        <a:pt x="523" y="931"/>
                      </a:lnTo>
                      <a:lnTo>
                        <a:pt x="535" y="907"/>
                      </a:lnTo>
                      <a:lnTo>
                        <a:pt x="628" y="833"/>
                      </a:lnTo>
                      <a:lnTo>
                        <a:pt x="578" y="796"/>
                      </a:lnTo>
                      <a:lnTo>
                        <a:pt x="572" y="772"/>
                      </a:lnTo>
                      <a:lnTo>
                        <a:pt x="554" y="796"/>
                      </a:lnTo>
                      <a:lnTo>
                        <a:pt x="578" y="815"/>
                      </a:lnTo>
                      <a:lnTo>
                        <a:pt x="560" y="821"/>
                      </a:lnTo>
                      <a:lnTo>
                        <a:pt x="535" y="809"/>
                      </a:lnTo>
                      <a:lnTo>
                        <a:pt x="517" y="870"/>
                      </a:lnTo>
                      <a:lnTo>
                        <a:pt x="529" y="901"/>
                      </a:lnTo>
                      <a:lnTo>
                        <a:pt x="498" y="907"/>
                      </a:lnTo>
                      <a:lnTo>
                        <a:pt x="492" y="925"/>
                      </a:lnTo>
                      <a:lnTo>
                        <a:pt x="474" y="919"/>
                      </a:lnTo>
                      <a:lnTo>
                        <a:pt x="480" y="937"/>
                      </a:lnTo>
                      <a:lnTo>
                        <a:pt x="474" y="950"/>
                      </a:lnTo>
                      <a:lnTo>
                        <a:pt x="498" y="974"/>
                      </a:lnTo>
                      <a:lnTo>
                        <a:pt x="498" y="980"/>
                      </a:lnTo>
                      <a:lnTo>
                        <a:pt x="363" y="888"/>
                      </a:lnTo>
                      <a:lnTo>
                        <a:pt x="363" y="907"/>
                      </a:lnTo>
                      <a:lnTo>
                        <a:pt x="431" y="968"/>
                      </a:lnTo>
                      <a:lnTo>
                        <a:pt x="412" y="968"/>
                      </a:lnTo>
                      <a:lnTo>
                        <a:pt x="412" y="980"/>
                      </a:lnTo>
                      <a:lnTo>
                        <a:pt x="400" y="986"/>
                      </a:lnTo>
                      <a:lnTo>
                        <a:pt x="400" y="962"/>
                      </a:lnTo>
                      <a:lnTo>
                        <a:pt x="345" y="925"/>
                      </a:lnTo>
                      <a:lnTo>
                        <a:pt x="326" y="919"/>
                      </a:lnTo>
                      <a:lnTo>
                        <a:pt x="265" y="944"/>
                      </a:lnTo>
                      <a:lnTo>
                        <a:pt x="265" y="956"/>
                      </a:lnTo>
                      <a:lnTo>
                        <a:pt x="240" y="974"/>
                      </a:lnTo>
                      <a:lnTo>
                        <a:pt x="222" y="1005"/>
                      </a:lnTo>
                      <a:lnTo>
                        <a:pt x="166" y="1023"/>
                      </a:lnTo>
                      <a:lnTo>
                        <a:pt x="130" y="1011"/>
                      </a:lnTo>
                      <a:lnTo>
                        <a:pt x="136" y="931"/>
                      </a:lnTo>
                      <a:lnTo>
                        <a:pt x="173" y="913"/>
                      </a:lnTo>
                      <a:lnTo>
                        <a:pt x="216" y="913"/>
                      </a:lnTo>
                      <a:lnTo>
                        <a:pt x="216" y="882"/>
                      </a:lnTo>
                      <a:lnTo>
                        <a:pt x="191" y="839"/>
                      </a:lnTo>
                      <a:lnTo>
                        <a:pt x="259" y="815"/>
                      </a:lnTo>
                      <a:lnTo>
                        <a:pt x="296" y="760"/>
                      </a:lnTo>
                      <a:lnTo>
                        <a:pt x="296" y="711"/>
                      </a:lnTo>
                      <a:lnTo>
                        <a:pt x="314" y="717"/>
                      </a:lnTo>
                      <a:lnTo>
                        <a:pt x="314" y="754"/>
                      </a:lnTo>
                      <a:lnTo>
                        <a:pt x="388" y="717"/>
                      </a:lnTo>
                      <a:lnTo>
                        <a:pt x="394" y="680"/>
                      </a:lnTo>
                      <a:lnTo>
                        <a:pt x="369" y="680"/>
                      </a:lnTo>
                      <a:lnTo>
                        <a:pt x="400" y="656"/>
                      </a:lnTo>
                      <a:lnTo>
                        <a:pt x="400" y="637"/>
                      </a:lnTo>
                      <a:lnTo>
                        <a:pt x="363" y="656"/>
                      </a:lnTo>
                      <a:lnTo>
                        <a:pt x="351" y="613"/>
                      </a:lnTo>
                      <a:lnTo>
                        <a:pt x="357" y="576"/>
                      </a:lnTo>
                      <a:lnTo>
                        <a:pt x="345" y="564"/>
                      </a:lnTo>
                      <a:lnTo>
                        <a:pt x="332" y="637"/>
                      </a:lnTo>
                      <a:lnTo>
                        <a:pt x="345" y="674"/>
                      </a:lnTo>
                      <a:lnTo>
                        <a:pt x="345" y="711"/>
                      </a:lnTo>
                      <a:lnTo>
                        <a:pt x="320" y="729"/>
                      </a:lnTo>
                      <a:lnTo>
                        <a:pt x="308" y="686"/>
                      </a:lnTo>
                      <a:lnTo>
                        <a:pt x="289" y="686"/>
                      </a:lnTo>
                      <a:lnTo>
                        <a:pt x="283" y="711"/>
                      </a:lnTo>
                      <a:lnTo>
                        <a:pt x="265" y="711"/>
                      </a:lnTo>
                      <a:lnTo>
                        <a:pt x="265" y="668"/>
                      </a:lnTo>
                      <a:lnTo>
                        <a:pt x="289" y="619"/>
                      </a:lnTo>
                      <a:lnTo>
                        <a:pt x="289" y="539"/>
                      </a:lnTo>
                      <a:lnTo>
                        <a:pt x="339" y="490"/>
                      </a:lnTo>
                      <a:lnTo>
                        <a:pt x="388" y="508"/>
                      </a:lnTo>
                      <a:lnTo>
                        <a:pt x="400" y="502"/>
                      </a:lnTo>
                      <a:lnTo>
                        <a:pt x="437" y="521"/>
                      </a:lnTo>
                      <a:lnTo>
                        <a:pt x="437" y="539"/>
                      </a:lnTo>
                      <a:lnTo>
                        <a:pt x="388" y="545"/>
                      </a:lnTo>
                      <a:lnTo>
                        <a:pt x="394" y="564"/>
                      </a:lnTo>
                      <a:lnTo>
                        <a:pt x="425" y="558"/>
                      </a:lnTo>
                      <a:lnTo>
                        <a:pt x="431" y="570"/>
                      </a:lnTo>
                      <a:lnTo>
                        <a:pt x="443" y="570"/>
                      </a:lnTo>
                      <a:lnTo>
                        <a:pt x="437" y="558"/>
                      </a:lnTo>
                      <a:lnTo>
                        <a:pt x="455" y="558"/>
                      </a:lnTo>
                      <a:lnTo>
                        <a:pt x="455" y="515"/>
                      </a:lnTo>
                      <a:lnTo>
                        <a:pt x="443" y="508"/>
                      </a:lnTo>
                      <a:lnTo>
                        <a:pt x="455" y="490"/>
                      </a:lnTo>
                      <a:lnTo>
                        <a:pt x="468" y="508"/>
                      </a:lnTo>
                      <a:lnTo>
                        <a:pt x="486" y="435"/>
                      </a:lnTo>
                      <a:lnTo>
                        <a:pt x="462" y="417"/>
                      </a:lnTo>
                      <a:lnTo>
                        <a:pt x="486" y="398"/>
                      </a:lnTo>
                      <a:lnTo>
                        <a:pt x="449" y="368"/>
                      </a:lnTo>
                      <a:lnTo>
                        <a:pt x="449" y="355"/>
                      </a:lnTo>
                      <a:lnTo>
                        <a:pt x="535" y="392"/>
                      </a:lnTo>
                      <a:lnTo>
                        <a:pt x="517" y="361"/>
                      </a:lnTo>
                      <a:lnTo>
                        <a:pt x="511" y="368"/>
                      </a:lnTo>
                      <a:lnTo>
                        <a:pt x="455" y="325"/>
                      </a:lnTo>
                      <a:lnTo>
                        <a:pt x="474" y="319"/>
                      </a:lnTo>
                      <a:lnTo>
                        <a:pt x="474" y="312"/>
                      </a:lnTo>
                      <a:lnTo>
                        <a:pt x="455" y="306"/>
                      </a:lnTo>
                      <a:lnTo>
                        <a:pt x="425" y="263"/>
                      </a:lnTo>
                      <a:lnTo>
                        <a:pt x="425" y="245"/>
                      </a:lnTo>
                      <a:lnTo>
                        <a:pt x="406" y="239"/>
                      </a:lnTo>
                      <a:lnTo>
                        <a:pt x="388" y="220"/>
                      </a:lnTo>
                      <a:lnTo>
                        <a:pt x="412" y="202"/>
                      </a:lnTo>
                      <a:lnTo>
                        <a:pt x="412" y="171"/>
                      </a:lnTo>
                      <a:lnTo>
                        <a:pt x="376" y="122"/>
                      </a:lnTo>
                      <a:lnTo>
                        <a:pt x="351" y="122"/>
                      </a:lnTo>
                      <a:lnTo>
                        <a:pt x="339" y="104"/>
                      </a:lnTo>
                      <a:lnTo>
                        <a:pt x="179" y="55"/>
                      </a:lnTo>
                      <a:lnTo>
                        <a:pt x="154" y="55"/>
                      </a:lnTo>
                      <a:lnTo>
                        <a:pt x="142" y="43"/>
                      </a:lnTo>
                      <a:lnTo>
                        <a:pt x="148" y="31"/>
                      </a:lnTo>
                      <a:lnTo>
                        <a:pt x="191" y="37"/>
                      </a:lnTo>
                      <a:lnTo>
                        <a:pt x="203" y="12"/>
                      </a:lnTo>
                      <a:lnTo>
                        <a:pt x="314" y="24"/>
                      </a:lnTo>
                      <a:lnTo>
                        <a:pt x="339" y="0"/>
                      </a:lnTo>
                      <a:lnTo>
                        <a:pt x="388" y="0"/>
                      </a:lnTo>
                      <a:lnTo>
                        <a:pt x="388" y="6"/>
                      </a:lnTo>
                      <a:lnTo>
                        <a:pt x="357" y="12"/>
                      </a:lnTo>
                      <a:lnTo>
                        <a:pt x="332" y="24"/>
                      </a:lnTo>
                      <a:lnTo>
                        <a:pt x="320" y="31"/>
                      </a:lnTo>
                      <a:lnTo>
                        <a:pt x="363" y="31"/>
                      </a:lnTo>
                      <a:lnTo>
                        <a:pt x="406" y="37"/>
                      </a:lnTo>
                      <a:lnTo>
                        <a:pt x="517" y="73"/>
                      </a:lnTo>
                      <a:lnTo>
                        <a:pt x="517" y="49"/>
                      </a:lnTo>
                      <a:lnTo>
                        <a:pt x="572" y="49"/>
                      </a:lnTo>
                      <a:lnTo>
                        <a:pt x="560" y="73"/>
                      </a:lnTo>
                      <a:lnTo>
                        <a:pt x="708" y="110"/>
                      </a:lnTo>
                      <a:lnTo>
                        <a:pt x="714" y="104"/>
                      </a:lnTo>
                      <a:lnTo>
                        <a:pt x="732" y="122"/>
                      </a:lnTo>
                      <a:lnTo>
                        <a:pt x="732" y="135"/>
                      </a:lnTo>
                      <a:lnTo>
                        <a:pt x="775" y="165"/>
                      </a:lnTo>
                      <a:lnTo>
                        <a:pt x="781" y="159"/>
                      </a:lnTo>
                      <a:lnTo>
                        <a:pt x="837" y="202"/>
                      </a:lnTo>
                      <a:lnTo>
                        <a:pt x="861" y="227"/>
                      </a:lnTo>
                      <a:lnTo>
                        <a:pt x="904" y="276"/>
                      </a:lnTo>
                      <a:lnTo>
                        <a:pt x="935" y="319"/>
                      </a:lnTo>
                      <a:lnTo>
                        <a:pt x="960" y="355"/>
                      </a:lnTo>
                      <a:lnTo>
                        <a:pt x="978" y="380"/>
                      </a:lnTo>
                      <a:lnTo>
                        <a:pt x="997" y="417"/>
                      </a:lnTo>
                      <a:lnTo>
                        <a:pt x="1015" y="453"/>
                      </a:lnTo>
                      <a:lnTo>
                        <a:pt x="1033" y="496"/>
                      </a:lnTo>
                      <a:lnTo>
                        <a:pt x="1058" y="558"/>
                      </a:lnTo>
                      <a:lnTo>
                        <a:pt x="1064" y="600"/>
                      </a:lnTo>
                      <a:lnTo>
                        <a:pt x="1052" y="600"/>
                      </a:lnTo>
                      <a:lnTo>
                        <a:pt x="1052" y="607"/>
                      </a:lnTo>
                      <a:lnTo>
                        <a:pt x="1021" y="582"/>
                      </a:lnTo>
                      <a:lnTo>
                        <a:pt x="1021" y="680"/>
                      </a:lnTo>
                      <a:lnTo>
                        <a:pt x="1033" y="741"/>
                      </a:lnTo>
                      <a:lnTo>
                        <a:pt x="1052" y="760"/>
                      </a:lnTo>
                      <a:lnTo>
                        <a:pt x="1058" y="815"/>
                      </a:lnTo>
                      <a:lnTo>
                        <a:pt x="1003" y="803"/>
                      </a:lnTo>
                      <a:lnTo>
                        <a:pt x="997" y="790"/>
                      </a:lnTo>
                      <a:lnTo>
                        <a:pt x="978" y="803"/>
                      </a:lnTo>
                      <a:lnTo>
                        <a:pt x="904" y="870"/>
                      </a:lnTo>
                      <a:lnTo>
                        <a:pt x="812" y="919"/>
                      </a:lnTo>
                      <a:lnTo>
                        <a:pt x="781" y="907"/>
                      </a:lnTo>
                      <a:lnTo>
                        <a:pt x="751" y="925"/>
                      </a:lnTo>
                      <a:lnTo>
                        <a:pt x="757" y="937"/>
                      </a:lnTo>
                      <a:lnTo>
                        <a:pt x="775" y="931"/>
                      </a:lnTo>
                      <a:lnTo>
                        <a:pt x="806" y="950"/>
                      </a:lnTo>
                      <a:lnTo>
                        <a:pt x="843" y="944"/>
                      </a:lnTo>
                      <a:lnTo>
                        <a:pt x="867" y="907"/>
                      </a:lnTo>
                      <a:lnTo>
                        <a:pt x="904" y="913"/>
                      </a:lnTo>
                      <a:lnTo>
                        <a:pt x="904" y="956"/>
                      </a:lnTo>
                      <a:lnTo>
                        <a:pt x="788" y="1146"/>
                      </a:lnTo>
                      <a:lnTo>
                        <a:pt x="628" y="1017"/>
                      </a:lnTo>
                      <a:lnTo>
                        <a:pt x="609" y="1029"/>
                      </a:lnTo>
                      <a:lnTo>
                        <a:pt x="757" y="1158"/>
                      </a:lnTo>
                      <a:lnTo>
                        <a:pt x="824" y="1152"/>
                      </a:lnTo>
                      <a:lnTo>
                        <a:pt x="831" y="1140"/>
                      </a:lnTo>
                      <a:lnTo>
                        <a:pt x="874" y="1091"/>
                      </a:lnTo>
                      <a:lnTo>
                        <a:pt x="880" y="1121"/>
                      </a:lnTo>
                      <a:lnTo>
                        <a:pt x="849" y="1225"/>
                      </a:lnTo>
                      <a:lnTo>
                        <a:pt x="806" y="1299"/>
                      </a:lnTo>
                      <a:lnTo>
                        <a:pt x="763" y="1372"/>
                      </a:lnTo>
                      <a:lnTo>
                        <a:pt x="763" y="1446"/>
                      </a:lnTo>
                      <a:lnTo>
                        <a:pt x="671" y="1532"/>
                      </a:lnTo>
                      <a:lnTo>
                        <a:pt x="652" y="1556"/>
                      </a:lnTo>
                      <a:lnTo>
                        <a:pt x="621" y="1581"/>
                      </a:lnTo>
                      <a:lnTo>
                        <a:pt x="634" y="1587"/>
                      </a:lnTo>
                      <a:lnTo>
                        <a:pt x="609" y="1599"/>
                      </a:lnTo>
                      <a:lnTo>
                        <a:pt x="572" y="1618"/>
                      </a:lnTo>
                      <a:lnTo>
                        <a:pt x="523" y="1636"/>
                      </a:lnTo>
                      <a:lnTo>
                        <a:pt x="480" y="1648"/>
                      </a:lnTo>
                      <a:lnTo>
                        <a:pt x="406" y="1599"/>
                      </a:lnTo>
                      <a:lnTo>
                        <a:pt x="425" y="1550"/>
                      </a:lnTo>
                      <a:lnTo>
                        <a:pt x="369" y="1495"/>
                      </a:lnTo>
                      <a:lnTo>
                        <a:pt x="388" y="1440"/>
                      </a:lnTo>
                      <a:lnTo>
                        <a:pt x="369" y="1421"/>
                      </a:lnTo>
                      <a:lnTo>
                        <a:pt x="339" y="1421"/>
                      </a:lnTo>
                      <a:lnTo>
                        <a:pt x="289" y="1397"/>
                      </a:lnTo>
                      <a:lnTo>
                        <a:pt x="216" y="1421"/>
                      </a:lnTo>
                      <a:lnTo>
                        <a:pt x="197" y="1409"/>
                      </a:lnTo>
                      <a:lnTo>
                        <a:pt x="130" y="1428"/>
                      </a:lnTo>
                      <a:lnTo>
                        <a:pt x="43" y="1379"/>
                      </a:lnTo>
                      <a:lnTo>
                        <a:pt x="0" y="1299"/>
                      </a:lnTo>
                      <a:lnTo>
                        <a:pt x="19" y="1213"/>
                      </a:lnTo>
                      <a:lnTo>
                        <a:pt x="0" y="1207"/>
                      </a:lnTo>
                      <a:lnTo>
                        <a:pt x="93" y="1127"/>
                      </a:lnTo>
                      <a:lnTo>
                        <a:pt x="160" y="1029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3" name="Freeform 9"/>
                <p:cNvSpPr>
                  <a:spLocks noChangeAspect="1"/>
                </p:cNvSpPr>
                <p:nvPr/>
              </p:nvSpPr>
              <p:spPr bwMode="auto">
                <a:xfrm>
                  <a:off x="4953240" y="230"/>
                  <a:ext cx="12" cy="18"/>
                </a:xfrm>
                <a:custGeom>
                  <a:avLst/>
                  <a:gdLst>
                    <a:gd name="T0" fmla="*/ 74 w 75"/>
                    <a:gd name="T1" fmla="*/ 18 h 111"/>
                    <a:gd name="T2" fmla="*/ 25 w 75"/>
                    <a:gd name="T3" fmla="*/ 85 h 111"/>
                    <a:gd name="T4" fmla="*/ 25 w 75"/>
                    <a:gd name="T5" fmla="*/ 85 h 111"/>
                    <a:gd name="T6" fmla="*/ 31 w 75"/>
                    <a:gd name="T7" fmla="*/ 98 h 111"/>
                    <a:gd name="T8" fmla="*/ 25 w 75"/>
                    <a:gd name="T9" fmla="*/ 104 h 111"/>
                    <a:gd name="T10" fmla="*/ 12 w 75"/>
                    <a:gd name="T11" fmla="*/ 98 h 111"/>
                    <a:gd name="T12" fmla="*/ 0 w 75"/>
                    <a:gd name="T13" fmla="*/ 110 h 111"/>
                    <a:gd name="T14" fmla="*/ 0 w 75"/>
                    <a:gd name="T15" fmla="*/ 61 h 111"/>
                    <a:gd name="T16" fmla="*/ 6 w 75"/>
                    <a:gd name="T17" fmla="*/ 55 h 111"/>
                    <a:gd name="T18" fmla="*/ 18 w 75"/>
                    <a:gd name="T19" fmla="*/ 43 h 111"/>
                    <a:gd name="T20" fmla="*/ 55 w 75"/>
                    <a:gd name="T21" fmla="*/ 0 h 111"/>
                    <a:gd name="T22" fmla="*/ 68 w 75"/>
                    <a:gd name="T23" fmla="*/ 12 h 111"/>
                    <a:gd name="T24" fmla="*/ 74 w 75"/>
                    <a:gd name="T25" fmla="*/ 18 h 111"/>
                    <a:gd name="T26" fmla="*/ 74 w 75"/>
                    <a:gd name="T27" fmla="*/ 18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75" h="111">
                      <a:moveTo>
                        <a:pt x="74" y="18"/>
                      </a:moveTo>
                      <a:lnTo>
                        <a:pt x="25" y="85"/>
                      </a:lnTo>
                      <a:lnTo>
                        <a:pt x="31" y="98"/>
                      </a:lnTo>
                      <a:lnTo>
                        <a:pt x="25" y="104"/>
                      </a:lnTo>
                      <a:lnTo>
                        <a:pt x="12" y="98"/>
                      </a:lnTo>
                      <a:lnTo>
                        <a:pt x="0" y="110"/>
                      </a:lnTo>
                      <a:lnTo>
                        <a:pt x="0" y="61"/>
                      </a:lnTo>
                      <a:lnTo>
                        <a:pt x="6" y="55"/>
                      </a:lnTo>
                      <a:lnTo>
                        <a:pt x="18" y="43"/>
                      </a:lnTo>
                      <a:lnTo>
                        <a:pt x="55" y="0"/>
                      </a:lnTo>
                      <a:lnTo>
                        <a:pt x="68" y="12"/>
                      </a:lnTo>
                      <a:lnTo>
                        <a:pt x="74" y="18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4" name="Freeform 10"/>
                <p:cNvSpPr>
                  <a:spLocks noChangeAspect="1"/>
                </p:cNvSpPr>
                <p:nvPr/>
              </p:nvSpPr>
              <p:spPr bwMode="auto">
                <a:xfrm>
                  <a:off x="4953161" y="162"/>
                  <a:ext cx="1" cy="4"/>
                </a:xfrm>
                <a:custGeom>
                  <a:avLst/>
                  <a:gdLst>
                    <a:gd name="T0" fmla="*/ 0 w 8"/>
                    <a:gd name="T1" fmla="*/ 6 h 20"/>
                    <a:gd name="T2" fmla="*/ 7 w 8"/>
                    <a:gd name="T3" fmla="*/ 19 h 20"/>
                    <a:gd name="T4" fmla="*/ 7 w 8"/>
                    <a:gd name="T5" fmla="*/ 19 h 20"/>
                    <a:gd name="T6" fmla="*/ 7 w 8"/>
                    <a:gd name="T7" fmla="*/ 6 h 20"/>
                    <a:gd name="T8" fmla="*/ 0 w 8"/>
                    <a:gd name="T9" fmla="*/ 0 h 20"/>
                    <a:gd name="T10" fmla="*/ 0 w 8"/>
                    <a:gd name="T11" fmla="*/ 6 h 20"/>
                    <a:gd name="T12" fmla="*/ 0 w 8"/>
                    <a:gd name="T13" fmla="*/ 6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20">
                      <a:moveTo>
                        <a:pt x="0" y="6"/>
                      </a:moveTo>
                      <a:lnTo>
                        <a:pt x="7" y="19"/>
                      </a:lnTo>
                      <a:lnTo>
                        <a:pt x="7" y="6"/>
                      </a:lnTo>
                      <a:lnTo>
                        <a:pt x="0" y="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888888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5" name="Freeform 11"/>
                <p:cNvSpPr>
                  <a:spLocks noChangeAspect="1"/>
                </p:cNvSpPr>
                <p:nvPr/>
              </p:nvSpPr>
              <p:spPr bwMode="auto">
                <a:xfrm>
                  <a:off x="4953165" y="170"/>
                  <a:ext cx="6" cy="4"/>
                </a:xfrm>
                <a:custGeom>
                  <a:avLst/>
                  <a:gdLst>
                    <a:gd name="T0" fmla="*/ 6 w 38"/>
                    <a:gd name="T1" fmla="*/ 6 h 20"/>
                    <a:gd name="T2" fmla="*/ 6 w 38"/>
                    <a:gd name="T3" fmla="*/ 19 h 20"/>
                    <a:gd name="T4" fmla="*/ 25 w 38"/>
                    <a:gd name="T5" fmla="*/ 19 h 20"/>
                    <a:gd name="T6" fmla="*/ 37 w 38"/>
                    <a:gd name="T7" fmla="*/ 19 h 20"/>
                    <a:gd name="T8" fmla="*/ 31 w 38"/>
                    <a:gd name="T9" fmla="*/ 0 h 20"/>
                    <a:gd name="T10" fmla="*/ 6 w 38"/>
                    <a:gd name="T11" fmla="*/ 0 h 20"/>
                    <a:gd name="T12" fmla="*/ 0 w 38"/>
                    <a:gd name="T13" fmla="*/ 6 h 20"/>
                    <a:gd name="T14" fmla="*/ 6 w 38"/>
                    <a:gd name="T15" fmla="*/ 6 h 20"/>
                    <a:gd name="T16" fmla="*/ 6 w 38"/>
                    <a:gd name="T17" fmla="*/ 6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8" h="20">
                      <a:moveTo>
                        <a:pt x="6" y="6"/>
                      </a:moveTo>
                      <a:lnTo>
                        <a:pt x="6" y="19"/>
                      </a:lnTo>
                      <a:lnTo>
                        <a:pt x="25" y="19"/>
                      </a:lnTo>
                      <a:lnTo>
                        <a:pt x="37" y="19"/>
                      </a:lnTo>
                      <a:lnTo>
                        <a:pt x="31" y="0"/>
                      </a:lnTo>
                      <a:lnTo>
                        <a:pt x="6" y="0"/>
                      </a:lnTo>
                      <a:lnTo>
                        <a:pt x="0" y="6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6" name="Freeform 12"/>
                <p:cNvSpPr>
                  <a:spLocks noChangeAspect="1"/>
                </p:cNvSpPr>
                <p:nvPr/>
              </p:nvSpPr>
              <p:spPr bwMode="auto">
                <a:xfrm>
                  <a:off x="4953162" y="167"/>
                  <a:ext cx="1" cy="4"/>
                </a:xfrm>
                <a:custGeom>
                  <a:avLst/>
                  <a:gdLst>
                    <a:gd name="T0" fmla="*/ 6 w 7"/>
                    <a:gd name="T1" fmla="*/ 0 h 25"/>
                    <a:gd name="T2" fmla="*/ 6 w 7"/>
                    <a:gd name="T3" fmla="*/ 24 h 25"/>
                    <a:gd name="T4" fmla="*/ 0 w 7"/>
                    <a:gd name="T5" fmla="*/ 24 h 25"/>
                    <a:gd name="T6" fmla="*/ 0 w 7"/>
                    <a:gd name="T7" fmla="*/ 18 h 25"/>
                    <a:gd name="T8" fmla="*/ 0 w 7"/>
                    <a:gd name="T9" fmla="*/ 0 h 25"/>
                    <a:gd name="T10" fmla="*/ 0 w 7"/>
                    <a:gd name="T11" fmla="*/ 0 h 25"/>
                    <a:gd name="T12" fmla="*/ 6 w 7"/>
                    <a:gd name="T13" fmla="*/ 0 h 25"/>
                    <a:gd name="T14" fmla="*/ 6 w 7"/>
                    <a:gd name="T15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25">
                      <a:moveTo>
                        <a:pt x="6" y="0"/>
                      </a:moveTo>
                      <a:lnTo>
                        <a:pt x="6" y="24"/>
                      </a:lnTo>
                      <a:lnTo>
                        <a:pt x="0" y="24"/>
                      </a:lnTo>
                      <a:lnTo>
                        <a:pt x="0" y="18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888888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7" name="Freeform 13"/>
                <p:cNvSpPr>
                  <a:spLocks noChangeAspect="1"/>
                </p:cNvSpPr>
                <p:nvPr/>
              </p:nvSpPr>
              <p:spPr bwMode="auto">
                <a:xfrm>
                  <a:off x="4953127" y="132"/>
                  <a:ext cx="8" cy="7"/>
                </a:xfrm>
                <a:custGeom>
                  <a:avLst/>
                  <a:gdLst>
                    <a:gd name="T0" fmla="*/ 43 w 44"/>
                    <a:gd name="T1" fmla="*/ 13 h 44"/>
                    <a:gd name="T2" fmla="*/ 30 w 44"/>
                    <a:gd name="T3" fmla="*/ 43 h 44"/>
                    <a:gd name="T4" fmla="*/ 18 w 44"/>
                    <a:gd name="T5" fmla="*/ 43 h 44"/>
                    <a:gd name="T6" fmla="*/ 6 w 44"/>
                    <a:gd name="T7" fmla="*/ 43 h 44"/>
                    <a:gd name="T8" fmla="*/ 0 w 44"/>
                    <a:gd name="T9" fmla="*/ 37 h 44"/>
                    <a:gd name="T10" fmla="*/ 0 w 44"/>
                    <a:gd name="T11" fmla="*/ 37 h 44"/>
                    <a:gd name="T12" fmla="*/ 12 w 44"/>
                    <a:gd name="T13" fmla="*/ 31 h 44"/>
                    <a:gd name="T14" fmla="*/ 12 w 44"/>
                    <a:gd name="T15" fmla="*/ 19 h 44"/>
                    <a:gd name="T16" fmla="*/ 12 w 44"/>
                    <a:gd name="T17" fmla="*/ 7 h 44"/>
                    <a:gd name="T18" fmla="*/ 30 w 44"/>
                    <a:gd name="T19" fmla="*/ 0 h 44"/>
                    <a:gd name="T20" fmla="*/ 36 w 44"/>
                    <a:gd name="T21" fmla="*/ 7 h 44"/>
                    <a:gd name="T22" fmla="*/ 43 w 44"/>
                    <a:gd name="T23" fmla="*/ 13 h 44"/>
                    <a:gd name="T24" fmla="*/ 43 w 44"/>
                    <a:gd name="T25" fmla="*/ 13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4" h="44">
                      <a:moveTo>
                        <a:pt x="43" y="13"/>
                      </a:moveTo>
                      <a:lnTo>
                        <a:pt x="30" y="43"/>
                      </a:lnTo>
                      <a:lnTo>
                        <a:pt x="18" y="43"/>
                      </a:lnTo>
                      <a:lnTo>
                        <a:pt x="6" y="43"/>
                      </a:lnTo>
                      <a:lnTo>
                        <a:pt x="0" y="37"/>
                      </a:lnTo>
                      <a:lnTo>
                        <a:pt x="12" y="31"/>
                      </a:lnTo>
                      <a:lnTo>
                        <a:pt x="12" y="19"/>
                      </a:lnTo>
                      <a:lnTo>
                        <a:pt x="12" y="7"/>
                      </a:lnTo>
                      <a:lnTo>
                        <a:pt x="30" y="0"/>
                      </a:lnTo>
                      <a:lnTo>
                        <a:pt x="36" y="7"/>
                      </a:lnTo>
                      <a:lnTo>
                        <a:pt x="43" y="13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8" name="Freeform 14"/>
                <p:cNvSpPr>
                  <a:spLocks noChangeAspect="1"/>
                </p:cNvSpPr>
                <p:nvPr/>
              </p:nvSpPr>
              <p:spPr bwMode="auto">
                <a:xfrm>
                  <a:off x="4953132" y="122"/>
                  <a:ext cx="14" cy="23"/>
                </a:xfrm>
                <a:custGeom>
                  <a:avLst/>
                  <a:gdLst>
                    <a:gd name="T0" fmla="*/ 56 w 81"/>
                    <a:gd name="T1" fmla="*/ 68 h 142"/>
                    <a:gd name="T2" fmla="*/ 56 w 81"/>
                    <a:gd name="T3" fmla="*/ 49 h 142"/>
                    <a:gd name="T4" fmla="*/ 43 w 81"/>
                    <a:gd name="T5" fmla="*/ 49 h 142"/>
                    <a:gd name="T6" fmla="*/ 49 w 81"/>
                    <a:gd name="T7" fmla="*/ 25 h 142"/>
                    <a:gd name="T8" fmla="*/ 37 w 81"/>
                    <a:gd name="T9" fmla="*/ 0 h 142"/>
                    <a:gd name="T10" fmla="*/ 31 w 81"/>
                    <a:gd name="T11" fmla="*/ 12 h 142"/>
                    <a:gd name="T12" fmla="*/ 25 w 81"/>
                    <a:gd name="T13" fmla="*/ 12 h 142"/>
                    <a:gd name="T14" fmla="*/ 25 w 81"/>
                    <a:gd name="T15" fmla="*/ 19 h 142"/>
                    <a:gd name="T16" fmla="*/ 13 w 81"/>
                    <a:gd name="T17" fmla="*/ 19 h 142"/>
                    <a:gd name="T18" fmla="*/ 13 w 81"/>
                    <a:gd name="T19" fmla="*/ 25 h 142"/>
                    <a:gd name="T20" fmla="*/ 25 w 81"/>
                    <a:gd name="T21" fmla="*/ 37 h 142"/>
                    <a:gd name="T22" fmla="*/ 19 w 81"/>
                    <a:gd name="T23" fmla="*/ 49 h 142"/>
                    <a:gd name="T24" fmla="*/ 19 w 81"/>
                    <a:gd name="T25" fmla="*/ 55 h 142"/>
                    <a:gd name="T26" fmla="*/ 31 w 81"/>
                    <a:gd name="T27" fmla="*/ 55 h 142"/>
                    <a:gd name="T28" fmla="*/ 31 w 81"/>
                    <a:gd name="T29" fmla="*/ 80 h 142"/>
                    <a:gd name="T30" fmla="*/ 25 w 81"/>
                    <a:gd name="T31" fmla="*/ 86 h 142"/>
                    <a:gd name="T32" fmla="*/ 25 w 81"/>
                    <a:gd name="T33" fmla="*/ 98 h 142"/>
                    <a:gd name="T34" fmla="*/ 19 w 81"/>
                    <a:gd name="T35" fmla="*/ 104 h 142"/>
                    <a:gd name="T36" fmla="*/ 19 w 81"/>
                    <a:gd name="T37" fmla="*/ 110 h 142"/>
                    <a:gd name="T38" fmla="*/ 25 w 81"/>
                    <a:gd name="T39" fmla="*/ 117 h 142"/>
                    <a:gd name="T40" fmla="*/ 19 w 81"/>
                    <a:gd name="T41" fmla="*/ 123 h 142"/>
                    <a:gd name="T42" fmla="*/ 6 w 81"/>
                    <a:gd name="T43" fmla="*/ 123 h 142"/>
                    <a:gd name="T44" fmla="*/ 0 w 81"/>
                    <a:gd name="T45" fmla="*/ 135 h 142"/>
                    <a:gd name="T46" fmla="*/ 0 w 81"/>
                    <a:gd name="T47" fmla="*/ 141 h 142"/>
                    <a:gd name="T48" fmla="*/ 6 w 81"/>
                    <a:gd name="T49" fmla="*/ 135 h 142"/>
                    <a:gd name="T50" fmla="*/ 19 w 81"/>
                    <a:gd name="T51" fmla="*/ 135 h 142"/>
                    <a:gd name="T52" fmla="*/ 49 w 81"/>
                    <a:gd name="T53" fmla="*/ 129 h 142"/>
                    <a:gd name="T54" fmla="*/ 62 w 81"/>
                    <a:gd name="T55" fmla="*/ 123 h 142"/>
                    <a:gd name="T56" fmla="*/ 74 w 81"/>
                    <a:gd name="T57" fmla="*/ 129 h 142"/>
                    <a:gd name="T58" fmla="*/ 80 w 81"/>
                    <a:gd name="T59" fmla="*/ 123 h 142"/>
                    <a:gd name="T60" fmla="*/ 80 w 81"/>
                    <a:gd name="T61" fmla="*/ 123 h 142"/>
                    <a:gd name="T62" fmla="*/ 80 w 81"/>
                    <a:gd name="T63" fmla="*/ 117 h 142"/>
                    <a:gd name="T64" fmla="*/ 80 w 81"/>
                    <a:gd name="T65" fmla="*/ 98 h 142"/>
                    <a:gd name="T66" fmla="*/ 80 w 81"/>
                    <a:gd name="T67" fmla="*/ 92 h 142"/>
                    <a:gd name="T68" fmla="*/ 68 w 81"/>
                    <a:gd name="T69" fmla="*/ 86 h 142"/>
                    <a:gd name="T70" fmla="*/ 68 w 81"/>
                    <a:gd name="T71" fmla="*/ 68 h 142"/>
                    <a:gd name="T72" fmla="*/ 56 w 81"/>
                    <a:gd name="T73" fmla="*/ 68 h 142"/>
                    <a:gd name="T74" fmla="*/ 56 w 81"/>
                    <a:gd name="T75" fmla="*/ 68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81" h="142">
                      <a:moveTo>
                        <a:pt x="56" y="68"/>
                      </a:moveTo>
                      <a:lnTo>
                        <a:pt x="56" y="49"/>
                      </a:lnTo>
                      <a:lnTo>
                        <a:pt x="43" y="49"/>
                      </a:lnTo>
                      <a:lnTo>
                        <a:pt x="49" y="25"/>
                      </a:lnTo>
                      <a:lnTo>
                        <a:pt x="37" y="0"/>
                      </a:lnTo>
                      <a:lnTo>
                        <a:pt x="31" y="12"/>
                      </a:lnTo>
                      <a:lnTo>
                        <a:pt x="25" y="12"/>
                      </a:lnTo>
                      <a:lnTo>
                        <a:pt x="25" y="19"/>
                      </a:lnTo>
                      <a:lnTo>
                        <a:pt x="13" y="19"/>
                      </a:lnTo>
                      <a:lnTo>
                        <a:pt x="13" y="25"/>
                      </a:lnTo>
                      <a:lnTo>
                        <a:pt x="25" y="37"/>
                      </a:lnTo>
                      <a:lnTo>
                        <a:pt x="19" y="49"/>
                      </a:lnTo>
                      <a:lnTo>
                        <a:pt x="19" y="55"/>
                      </a:lnTo>
                      <a:lnTo>
                        <a:pt x="31" y="55"/>
                      </a:lnTo>
                      <a:lnTo>
                        <a:pt x="31" y="80"/>
                      </a:lnTo>
                      <a:lnTo>
                        <a:pt x="25" y="86"/>
                      </a:lnTo>
                      <a:lnTo>
                        <a:pt x="25" y="98"/>
                      </a:lnTo>
                      <a:lnTo>
                        <a:pt x="19" y="104"/>
                      </a:lnTo>
                      <a:lnTo>
                        <a:pt x="19" y="110"/>
                      </a:lnTo>
                      <a:lnTo>
                        <a:pt x="25" y="117"/>
                      </a:lnTo>
                      <a:lnTo>
                        <a:pt x="19" y="123"/>
                      </a:lnTo>
                      <a:lnTo>
                        <a:pt x="6" y="123"/>
                      </a:lnTo>
                      <a:lnTo>
                        <a:pt x="0" y="135"/>
                      </a:lnTo>
                      <a:lnTo>
                        <a:pt x="0" y="141"/>
                      </a:lnTo>
                      <a:lnTo>
                        <a:pt x="6" y="135"/>
                      </a:lnTo>
                      <a:lnTo>
                        <a:pt x="19" y="135"/>
                      </a:lnTo>
                      <a:lnTo>
                        <a:pt x="49" y="129"/>
                      </a:lnTo>
                      <a:lnTo>
                        <a:pt x="62" y="123"/>
                      </a:lnTo>
                      <a:lnTo>
                        <a:pt x="74" y="129"/>
                      </a:lnTo>
                      <a:lnTo>
                        <a:pt x="80" y="123"/>
                      </a:lnTo>
                      <a:lnTo>
                        <a:pt x="80" y="117"/>
                      </a:lnTo>
                      <a:lnTo>
                        <a:pt x="80" y="98"/>
                      </a:lnTo>
                      <a:lnTo>
                        <a:pt x="80" y="92"/>
                      </a:lnTo>
                      <a:lnTo>
                        <a:pt x="68" y="86"/>
                      </a:lnTo>
                      <a:lnTo>
                        <a:pt x="68" y="68"/>
                      </a:lnTo>
                      <a:lnTo>
                        <a:pt x="56" y="68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9" name="Freeform 15"/>
                <p:cNvSpPr>
                  <a:spLocks noChangeAspect="1"/>
                </p:cNvSpPr>
                <p:nvPr/>
              </p:nvSpPr>
              <p:spPr bwMode="auto">
                <a:xfrm>
                  <a:off x="4953171" y="66"/>
                  <a:ext cx="12" cy="13"/>
                </a:xfrm>
                <a:custGeom>
                  <a:avLst/>
                  <a:gdLst>
                    <a:gd name="T0" fmla="*/ 18 w 69"/>
                    <a:gd name="T1" fmla="*/ 0 h 75"/>
                    <a:gd name="T2" fmla="*/ 18 w 69"/>
                    <a:gd name="T3" fmla="*/ 6 h 75"/>
                    <a:gd name="T4" fmla="*/ 18 w 69"/>
                    <a:gd name="T5" fmla="*/ 25 h 75"/>
                    <a:gd name="T6" fmla="*/ 31 w 69"/>
                    <a:gd name="T7" fmla="*/ 37 h 75"/>
                    <a:gd name="T8" fmla="*/ 37 w 69"/>
                    <a:gd name="T9" fmla="*/ 37 h 75"/>
                    <a:gd name="T10" fmla="*/ 37 w 69"/>
                    <a:gd name="T11" fmla="*/ 43 h 75"/>
                    <a:gd name="T12" fmla="*/ 43 w 69"/>
                    <a:gd name="T13" fmla="*/ 49 h 75"/>
                    <a:gd name="T14" fmla="*/ 49 w 69"/>
                    <a:gd name="T15" fmla="*/ 55 h 75"/>
                    <a:gd name="T16" fmla="*/ 55 w 69"/>
                    <a:gd name="T17" fmla="*/ 49 h 75"/>
                    <a:gd name="T18" fmla="*/ 68 w 69"/>
                    <a:gd name="T19" fmla="*/ 55 h 75"/>
                    <a:gd name="T20" fmla="*/ 68 w 69"/>
                    <a:gd name="T21" fmla="*/ 62 h 75"/>
                    <a:gd name="T22" fmla="*/ 55 w 69"/>
                    <a:gd name="T23" fmla="*/ 62 h 75"/>
                    <a:gd name="T24" fmla="*/ 49 w 69"/>
                    <a:gd name="T25" fmla="*/ 68 h 75"/>
                    <a:gd name="T26" fmla="*/ 37 w 69"/>
                    <a:gd name="T27" fmla="*/ 74 h 75"/>
                    <a:gd name="T28" fmla="*/ 31 w 69"/>
                    <a:gd name="T29" fmla="*/ 62 h 75"/>
                    <a:gd name="T30" fmla="*/ 25 w 69"/>
                    <a:gd name="T31" fmla="*/ 49 h 75"/>
                    <a:gd name="T32" fmla="*/ 18 w 69"/>
                    <a:gd name="T33" fmla="*/ 43 h 75"/>
                    <a:gd name="T34" fmla="*/ 6 w 69"/>
                    <a:gd name="T35" fmla="*/ 19 h 75"/>
                    <a:gd name="T36" fmla="*/ 0 w 69"/>
                    <a:gd name="T37" fmla="*/ 13 h 75"/>
                    <a:gd name="T38" fmla="*/ 6 w 69"/>
                    <a:gd name="T39" fmla="*/ 0 h 75"/>
                    <a:gd name="T40" fmla="*/ 18 w 69"/>
                    <a:gd name="T41" fmla="*/ 0 h 75"/>
                    <a:gd name="T42" fmla="*/ 18 w 69"/>
                    <a:gd name="T43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9" h="75">
                      <a:moveTo>
                        <a:pt x="18" y="0"/>
                      </a:moveTo>
                      <a:lnTo>
                        <a:pt x="18" y="6"/>
                      </a:lnTo>
                      <a:lnTo>
                        <a:pt x="18" y="25"/>
                      </a:lnTo>
                      <a:lnTo>
                        <a:pt x="31" y="37"/>
                      </a:lnTo>
                      <a:lnTo>
                        <a:pt x="37" y="37"/>
                      </a:lnTo>
                      <a:lnTo>
                        <a:pt x="37" y="43"/>
                      </a:lnTo>
                      <a:lnTo>
                        <a:pt x="43" y="49"/>
                      </a:lnTo>
                      <a:lnTo>
                        <a:pt x="49" y="55"/>
                      </a:lnTo>
                      <a:lnTo>
                        <a:pt x="55" y="49"/>
                      </a:lnTo>
                      <a:lnTo>
                        <a:pt x="68" y="55"/>
                      </a:lnTo>
                      <a:lnTo>
                        <a:pt x="68" y="62"/>
                      </a:lnTo>
                      <a:lnTo>
                        <a:pt x="55" y="62"/>
                      </a:lnTo>
                      <a:lnTo>
                        <a:pt x="49" y="68"/>
                      </a:lnTo>
                      <a:lnTo>
                        <a:pt x="37" y="74"/>
                      </a:lnTo>
                      <a:lnTo>
                        <a:pt x="31" y="62"/>
                      </a:lnTo>
                      <a:lnTo>
                        <a:pt x="25" y="49"/>
                      </a:lnTo>
                      <a:lnTo>
                        <a:pt x="18" y="43"/>
                      </a:lnTo>
                      <a:lnTo>
                        <a:pt x="6" y="19"/>
                      </a:lnTo>
                      <a:lnTo>
                        <a:pt x="0" y="13"/>
                      </a:lnTo>
                      <a:lnTo>
                        <a:pt x="6" y="0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BBBBBB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0" name="Freeform 16"/>
                <p:cNvSpPr>
                  <a:spLocks noChangeAspect="1"/>
                </p:cNvSpPr>
                <p:nvPr/>
              </p:nvSpPr>
              <p:spPr bwMode="auto">
                <a:xfrm>
                  <a:off x="4953171" y="66"/>
                  <a:ext cx="12" cy="13"/>
                </a:xfrm>
                <a:custGeom>
                  <a:avLst/>
                  <a:gdLst>
                    <a:gd name="T0" fmla="*/ 18 w 69"/>
                    <a:gd name="T1" fmla="*/ 0 h 75"/>
                    <a:gd name="T2" fmla="*/ 18 w 69"/>
                    <a:gd name="T3" fmla="*/ 6 h 75"/>
                    <a:gd name="T4" fmla="*/ 18 w 69"/>
                    <a:gd name="T5" fmla="*/ 25 h 75"/>
                    <a:gd name="T6" fmla="*/ 31 w 69"/>
                    <a:gd name="T7" fmla="*/ 37 h 75"/>
                    <a:gd name="T8" fmla="*/ 37 w 69"/>
                    <a:gd name="T9" fmla="*/ 37 h 75"/>
                    <a:gd name="T10" fmla="*/ 37 w 69"/>
                    <a:gd name="T11" fmla="*/ 43 h 75"/>
                    <a:gd name="T12" fmla="*/ 43 w 69"/>
                    <a:gd name="T13" fmla="*/ 49 h 75"/>
                    <a:gd name="T14" fmla="*/ 49 w 69"/>
                    <a:gd name="T15" fmla="*/ 55 h 75"/>
                    <a:gd name="T16" fmla="*/ 55 w 69"/>
                    <a:gd name="T17" fmla="*/ 49 h 75"/>
                    <a:gd name="T18" fmla="*/ 68 w 69"/>
                    <a:gd name="T19" fmla="*/ 55 h 75"/>
                    <a:gd name="T20" fmla="*/ 68 w 69"/>
                    <a:gd name="T21" fmla="*/ 62 h 75"/>
                    <a:gd name="T22" fmla="*/ 55 w 69"/>
                    <a:gd name="T23" fmla="*/ 62 h 75"/>
                    <a:gd name="T24" fmla="*/ 49 w 69"/>
                    <a:gd name="T25" fmla="*/ 68 h 75"/>
                    <a:gd name="T26" fmla="*/ 37 w 69"/>
                    <a:gd name="T27" fmla="*/ 74 h 75"/>
                    <a:gd name="T28" fmla="*/ 31 w 69"/>
                    <a:gd name="T29" fmla="*/ 62 h 75"/>
                    <a:gd name="T30" fmla="*/ 25 w 69"/>
                    <a:gd name="T31" fmla="*/ 49 h 75"/>
                    <a:gd name="T32" fmla="*/ 18 w 69"/>
                    <a:gd name="T33" fmla="*/ 43 h 75"/>
                    <a:gd name="T34" fmla="*/ 6 w 69"/>
                    <a:gd name="T35" fmla="*/ 19 h 75"/>
                    <a:gd name="T36" fmla="*/ 0 w 69"/>
                    <a:gd name="T37" fmla="*/ 13 h 75"/>
                    <a:gd name="T38" fmla="*/ 6 w 69"/>
                    <a:gd name="T39" fmla="*/ 0 h 75"/>
                    <a:gd name="T40" fmla="*/ 18 w 69"/>
                    <a:gd name="T4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9" h="75">
                      <a:moveTo>
                        <a:pt x="18" y="0"/>
                      </a:moveTo>
                      <a:lnTo>
                        <a:pt x="18" y="6"/>
                      </a:lnTo>
                      <a:lnTo>
                        <a:pt x="18" y="25"/>
                      </a:lnTo>
                      <a:lnTo>
                        <a:pt x="31" y="37"/>
                      </a:lnTo>
                      <a:lnTo>
                        <a:pt x="37" y="37"/>
                      </a:lnTo>
                      <a:lnTo>
                        <a:pt x="37" y="43"/>
                      </a:lnTo>
                      <a:lnTo>
                        <a:pt x="43" y="49"/>
                      </a:lnTo>
                      <a:lnTo>
                        <a:pt x="49" y="55"/>
                      </a:lnTo>
                      <a:lnTo>
                        <a:pt x="55" y="49"/>
                      </a:lnTo>
                      <a:lnTo>
                        <a:pt x="68" y="55"/>
                      </a:lnTo>
                      <a:lnTo>
                        <a:pt x="68" y="62"/>
                      </a:lnTo>
                      <a:lnTo>
                        <a:pt x="55" y="62"/>
                      </a:lnTo>
                      <a:lnTo>
                        <a:pt x="49" y="68"/>
                      </a:lnTo>
                      <a:lnTo>
                        <a:pt x="37" y="74"/>
                      </a:lnTo>
                      <a:lnTo>
                        <a:pt x="31" y="62"/>
                      </a:lnTo>
                      <a:lnTo>
                        <a:pt x="25" y="49"/>
                      </a:lnTo>
                      <a:lnTo>
                        <a:pt x="18" y="43"/>
                      </a:lnTo>
                      <a:lnTo>
                        <a:pt x="6" y="19"/>
                      </a:lnTo>
                      <a:lnTo>
                        <a:pt x="0" y="13"/>
                      </a:lnTo>
                      <a:lnTo>
                        <a:pt x="6" y="0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1" name="Freeform 17"/>
                <p:cNvSpPr>
                  <a:spLocks noChangeAspect="1"/>
                </p:cNvSpPr>
                <p:nvPr/>
              </p:nvSpPr>
              <p:spPr bwMode="auto">
                <a:xfrm>
                  <a:off x="4953146" y="73"/>
                  <a:ext cx="8" cy="8"/>
                </a:xfrm>
                <a:custGeom>
                  <a:avLst/>
                  <a:gdLst>
                    <a:gd name="T0" fmla="*/ 43 w 50"/>
                    <a:gd name="T1" fmla="*/ 0 h 50"/>
                    <a:gd name="T2" fmla="*/ 37 w 50"/>
                    <a:gd name="T3" fmla="*/ 0 h 50"/>
                    <a:gd name="T4" fmla="*/ 25 w 50"/>
                    <a:gd name="T5" fmla="*/ 6 h 50"/>
                    <a:gd name="T6" fmla="*/ 25 w 50"/>
                    <a:gd name="T7" fmla="*/ 18 h 50"/>
                    <a:gd name="T8" fmla="*/ 31 w 50"/>
                    <a:gd name="T9" fmla="*/ 25 h 50"/>
                    <a:gd name="T10" fmla="*/ 37 w 50"/>
                    <a:gd name="T11" fmla="*/ 31 h 50"/>
                    <a:gd name="T12" fmla="*/ 49 w 50"/>
                    <a:gd name="T13" fmla="*/ 37 h 50"/>
                    <a:gd name="T14" fmla="*/ 49 w 50"/>
                    <a:gd name="T15" fmla="*/ 49 h 50"/>
                    <a:gd name="T16" fmla="*/ 43 w 50"/>
                    <a:gd name="T17" fmla="*/ 49 h 50"/>
                    <a:gd name="T18" fmla="*/ 37 w 50"/>
                    <a:gd name="T19" fmla="*/ 49 h 50"/>
                    <a:gd name="T20" fmla="*/ 31 w 50"/>
                    <a:gd name="T21" fmla="*/ 37 h 50"/>
                    <a:gd name="T22" fmla="*/ 31 w 50"/>
                    <a:gd name="T23" fmla="*/ 49 h 50"/>
                    <a:gd name="T24" fmla="*/ 25 w 50"/>
                    <a:gd name="T25" fmla="*/ 49 h 50"/>
                    <a:gd name="T26" fmla="*/ 19 w 50"/>
                    <a:gd name="T27" fmla="*/ 43 h 50"/>
                    <a:gd name="T28" fmla="*/ 13 w 50"/>
                    <a:gd name="T29" fmla="*/ 31 h 50"/>
                    <a:gd name="T30" fmla="*/ 0 w 50"/>
                    <a:gd name="T31" fmla="*/ 25 h 50"/>
                    <a:gd name="T32" fmla="*/ 0 w 50"/>
                    <a:gd name="T33" fmla="*/ 12 h 50"/>
                    <a:gd name="T34" fmla="*/ 0 w 50"/>
                    <a:gd name="T35" fmla="*/ 0 h 50"/>
                    <a:gd name="T36" fmla="*/ 25 w 50"/>
                    <a:gd name="T37" fmla="*/ 0 h 50"/>
                    <a:gd name="T38" fmla="*/ 43 w 50"/>
                    <a:gd name="T39" fmla="*/ 0 h 50"/>
                    <a:gd name="T40" fmla="*/ 43 w 50"/>
                    <a:gd name="T41" fmla="*/ 0 h 50"/>
                    <a:gd name="T42" fmla="*/ 43 w 50"/>
                    <a:gd name="T43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50" h="50">
                      <a:moveTo>
                        <a:pt x="43" y="0"/>
                      </a:moveTo>
                      <a:lnTo>
                        <a:pt x="37" y="0"/>
                      </a:lnTo>
                      <a:lnTo>
                        <a:pt x="25" y="6"/>
                      </a:lnTo>
                      <a:lnTo>
                        <a:pt x="25" y="18"/>
                      </a:lnTo>
                      <a:lnTo>
                        <a:pt x="31" y="25"/>
                      </a:lnTo>
                      <a:lnTo>
                        <a:pt x="37" y="31"/>
                      </a:lnTo>
                      <a:lnTo>
                        <a:pt x="49" y="37"/>
                      </a:lnTo>
                      <a:lnTo>
                        <a:pt x="49" y="49"/>
                      </a:lnTo>
                      <a:lnTo>
                        <a:pt x="43" y="49"/>
                      </a:lnTo>
                      <a:lnTo>
                        <a:pt x="37" y="49"/>
                      </a:lnTo>
                      <a:lnTo>
                        <a:pt x="31" y="37"/>
                      </a:lnTo>
                      <a:lnTo>
                        <a:pt x="31" y="49"/>
                      </a:lnTo>
                      <a:lnTo>
                        <a:pt x="25" y="49"/>
                      </a:lnTo>
                      <a:lnTo>
                        <a:pt x="19" y="43"/>
                      </a:lnTo>
                      <a:lnTo>
                        <a:pt x="13" y="31"/>
                      </a:lnTo>
                      <a:lnTo>
                        <a:pt x="0" y="25"/>
                      </a:lnTo>
                      <a:lnTo>
                        <a:pt x="0" y="12"/>
                      </a:lnTo>
                      <a:lnTo>
                        <a:pt x="0" y="0"/>
                      </a:lnTo>
                      <a:lnTo>
                        <a:pt x="25" y="0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2" name="Freeform 18"/>
                <p:cNvSpPr>
                  <a:spLocks noChangeAspect="1"/>
                </p:cNvSpPr>
                <p:nvPr/>
              </p:nvSpPr>
              <p:spPr bwMode="auto">
                <a:xfrm>
                  <a:off x="4953163" y="46"/>
                  <a:ext cx="7" cy="4"/>
                </a:xfrm>
                <a:custGeom>
                  <a:avLst/>
                  <a:gdLst>
                    <a:gd name="T0" fmla="*/ 0 w 44"/>
                    <a:gd name="T1" fmla="*/ 12 h 25"/>
                    <a:gd name="T2" fmla="*/ 12 w 44"/>
                    <a:gd name="T3" fmla="*/ 18 h 25"/>
                    <a:gd name="T4" fmla="*/ 12 w 44"/>
                    <a:gd name="T5" fmla="*/ 18 h 25"/>
                    <a:gd name="T6" fmla="*/ 31 w 44"/>
                    <a:gd name="T7" fmla="*/ 24 h 25"/>
                    <a:gd name="T8" fmla="*/ 37 w 44"/>
                    <a:gd name="T9" fmla="*/ 18 h 25"/>
                    <a:gd name="T10" fmla="*/ 43 w 44"/>
                    <a:gd name="T11" fmla="*/ 12 h 25"/>
                    <a:gd name="T12" fmla="*/ 43 w 44"/>
                    <a:gd name="T13" fmla="*/ 6 h 25"/>
                    <a:gd name="T14" fmla="*/ 37 w 44"/>
                    <a:gd name="T15" fmla="*/ 0 h 25"/>
                    <a:gd name="T16" fmla="*/ 24 w 44"/>
                    <a:gd name="T17" fmla="*/ 6 h 25"/>
                    <a:gd name="T18" fmla="*/ 12 w 44"/>
                    <a:gd name="T19" fmla="*/ 12 h 25"/>
                    <a:gd name="T20" fmla="*/ 6 w 44"/>
                    <a:gd name="T21" fmla="*/ 12 h 25"/>
                    <a:gd name="T22" fmla="*/ 0 w 44"/>
                    <a:gd name="T23" fmla="*/ 12 h 25"/>
                    <a:gd name="T24" fmla="*/ 0 w 44"/>
                    <a:gd name="T25" fmla="*/ 1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4" h="25">
                      <a:moveTo>
                        <a:pt x="0" y="12"/>
                      </a:moveTo>
                      <a:lnTo>
                        <a:pt x="12" y="18"/>
                      </a:lnTo>
                      <a:lnTo>
                        <a:pt x="31" y="24"/>
                      </a:lnTo>
                      <a:lnTo>
                        <a:pt x="37" y="18"/>
                      </a:lnTo>
                      <a:lnTo>
                        <a:pt x="43" y="12"/>
                      </a:lnTo>
                      <a:lnTo>
                        <a:pt x="43" y="6"/>
                      </a:lnTo>
                      <a:lnTo>
                        <a:pt x="37" y="0"/>
                      </a:lnTo>
                      <a:lnTo>
                        <a:pt x="24" y="6"/>
                      </a:lnTo>
                      <a:lnTo>
                        <a:pt x="12" y="12"/>
                      </a:lnTo>
                      <a:lnTo>
                        <a:pt x="6" y="1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3" name="Freeform 19"/>
                <p:cNvSpPr>
                  <a:spLocks noChangeAspect="1"/>
                </p:cNvSpPr>
                <p:nvPr/>
              </p:nvSpPr>
              <p:spPr bwMode="auto">
                <a:xfrm>
                  <a:off x="4953118" y="101"/>
                  <a:ext cx="11" cy="9"/>
                </a:xfrm>
                <a:custGeom>
                  <a:avLst/>
                  <a:gdLst>
                    <a:gd name="T0" fmla="*/ 12 w 69"/>
                    <a:gd name="T1" fmla="*/ 0 h 50"/>
                    <a:gd name="T2" fmla="*/ 19 w 69"/>
                    <a:gd name="T3" fmla="*/ 12 h 50"/>
                    <a:gd name="T4" fmla="*/ 31 w 69"/>
                    <a:gd name="T5" fmla="*/ 18 h 50"/>
                    <a:gd name="T6" fmla="*/ 43 w 69"/>
                    <a:gd name="T7" fmla="*/ 18 h 50"/>
                    <a:gd name="T8" fmla="*/ 56 w 69"/>
                    <a:gd name="T9" fmla="*/ 18 h 50"/>
                    <a:gd name="T10" fmla="*/ 68 w 69"/>
                    <a:gd name="T11" fmla="*/ 30 h 50"/>
                    <a:gd name="T12" fmla="*/ 62 w 69"/>
                    <a:gd name="T13" fmla="*/ 43 h 50"/>
                    <a:gd name="T14" fmla="*/ 56 w 69"/>
                    <a:gd name="T15" fmla="*/ 49 h 50"/>
                    <a:gd name="T16" fmla="*/ 43 w 69"/>
                    <a:gd name="T17" fmla="*/ 49 h 50"/>
                    <a:gd name="T18" fmla="*/ 19 w 69"/>
                    <a:gd name="T19" fmla="*/ 49 h 50"/>
                    <a:gd name="T20" fmla="*/ 19 w 69"/>
                    <a:gd name="T21" fmla="*/ 43 h 50"/>
                    <a:gd name="T22" fmla="*/ 6 w 69"/>
                    <a:gd name="T23" fmla="*/ 36 h 50"/>
                    <a:gd name="T24" fmla="*/ 6 w 69"/>
                    <a:gd name="T25" fmla="*/ 30 h 50"/>
                    <a:gd name="T26" fmla="*/ 0 w 69"/>
                    <a:gd name="T27" fmla="*/ 30 h 50"/>
                    <a:gd name="T28" fmla="*/ 0 w 69"/>
                    <a:gd name="T29" fmla="*/ 24 h 50"/>
                    <a:gd name="T30" fmla="*/ 6 w 69"/>
                    <a:gd name="T31" fmla="*/ 24 h 50"/>
                    <a:gd name="T32" fmla="*/ 6 w 69"/>
                    <a:gd name="T33" fmla="*/ 6 h 50"/>
                    <a:gd name="T34" fmla="*/ 6 w 69"/>
                    <a:gd name="T35" fmla="*/ 0 h 50"/>
                    <a:gd name="T36" fmla="*/ 12 w 69"/>
                    <a:gd name="T37" fmla="*/ 0 h 50"/>
                    <a:gd name="T38" fmla="*/ 12 w 69"/>
                    <a:gd name="T39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9" h="50">
                      <a:moveTo>
                        <a:pt x="12" y="0"/>
                      </a:moveTo>
                      <a:lnTo>
                        <a:pt x="19" y="12"/>
                      </a:lnTo>
                      <a:lnTo>
                        <a:pt x="31" y="18"/>
                      </a:lnTo>
                      <a:lnTo>
                        <a:pt x="43" y="18"/>
                      </a:lnTo>
                      <a:lnTo>
                        <a:pt x="56" y="18"/>
                      </a:lnTo>
                      <a:lnTo>
                        <a:pt x="68" y="30"/>
                      </a:lnTo>
                      <a:lnTo>
                        <a:pt x="62" y="43"/>
                      </a:lnTo>
                      <a:lnTo>
                        <a:pt x="56" y="49"/>
                      </a:lnTo>
                      <a:lnTo>
                        <a:pt x="43" y="49"/>
                      </a:lnTo>
                      <a:lnTo>
                        <a:pt x="19" y="49"/>
                      </a:lnTo>
                      <a:lnTo>
                        <a:pt x="19" y="43"/>
                      </a:lnTo>
                      <a:lnTo>
                        <a:pt x="6" y="36"/>
                      </a:lnTo>
                      <a:lnTo>
                        <a:pt x="6" y="30"/>
                      </a:lnTo>
                      <a:lnTo>
                        <a:pt x="0" y="30"/>
                      </a:lnTo>
                      <a:lnTo>
                        <a:pt x="0" y="24"/>
                      </a:lnTo>
                      <a:lnTo>
                        <a:pt x="6" y="24"/>
                      </a:lnTo>
                      <a:lnTo>
                        <a:pt x="6" y="6"/>
                      </a:lnTo>
                      <a:lnTo>
                        <a:pt x="6" y="0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4" name="Freeform 20"/>
                <p:cNvSpPr>
                  <a:spLocks noChangeAspect="1"/>
                </p:cNvSpPr>
                <p:nvPr/>
              </p:nvSpPr>
              <p:spPr bwMode="auto">
                <a:xfrm>
                  <a:off x="4953090" y="62"/>
                  <a:ext cx="48" cy="47"/>
                </a:xfrm>
                <a:custGeom>
                  <a:avLst/>
                  <a:gdLst>
                    <a:gd name="T0" fmla="*/ 265 w 284"/>
                    <a:gd name="T1" fmla="*/ 61 h 277"/>
                    <a:gd name="T2" fmla="*/ 252 w 284"/>
                    <a:gd name="T3" fmla="*/ 67 h 277"/>
                    <a:gd name="T4" fmla="*/ 252 w 284"/>
                    <a:gd name="T5" fmla="*/ 104 h 277"/>
                    <a:gd name="T6" fmla="*/ 246 w 284"/>
                    <a:gd name="T7" fmla="*/ 104 h 277"/>
                    <a:gd name="T8" fmla="*/ 240 w 284"/>
                    <a:gd name="T9" fmla="*/ 128 h 277"/>
                    <a:gd name="T10" fmla="*/ 234 w 284"/>
                    <a:gd name="T11" fmla="*/ 135 h 277"/>
                    <a:gd name="T12" fmla="*/ 228 w 284"/>
                    <a:gd name="T13" fmla="*/ 135 h 277"/>
                    <a:gd name="T14" fmla="*/ 222 w 284"/>
                    <a:gd name="T15" fmla="*/ 135 h 277"/>
                    <a:gd name="T16" fmla="*/ 215 w 284"/>
                    <a:gd name="T17" fmla="*/ 147 h 277"/>
                    <a:gd name="T18" fmla="*/ 222 w 284"/>
                    <a:gd name="T19" fmla="*/ 171 h 277"/>
                    <a:gd name="T20" fmla="*/ 209 w 284"/>
                    <a:gd name="T21" fmla="*/ 184 h 277"/>
                    <a:gd name="T22" fmla="*/ 178 w 284"/>
                    <a:gd name="T23" fmla="*/ 202 h 277"/>
                    <a:gd name="T24" fmla="*/ 135 w 284"/>
                    <a:gd name="T25" fmla="*/ 208 h 277"/>
                    <a:gd name="T26" fmla="*/ 105 w 284"/>
                    <a:gd name="T27" fmla="*/ 233 h 277"/>
                    <a:gd name="T28" fmla="*/ 86 w 284"/>
                    <a:gd name="T29" fmla="*/ 227 h 277"/>
                    <a:gd name="T30" fmla="*/ 68 w 284"/>
                    <a:gd name="T31" fmla="*/ 233 h 277"/>
                    <a:gd name="T32" fmla="*/ 31 w 284"/>
                    <a:gd name="T33" fmla="*/ 263 h 277"/>
                    <a:gd name="T34" fmla="*/ 25 w 284"/>
                    <a:gd name="T35" fmla="*/ 269 h 277"/>
                    <a:gd name="T36" fmla="*/ 12 w 284"/>
                    <a:gd name="T37" fmla="*/ 276 h 277"/>
                    <a:gd name="T38" fmla="*/ 12 w 284"/>
                    <a:gd name="T39" fmla="*/ 269 h 277"/>
                    <a:gd name="T40" fmla="*/ 0 w 284"/>
                    <a:gd name="T41" fmla="*/ 251 h 277"/>
                    <a:gd name="T42" fmla="*/ 0 w 284"/>
                    <a:gd name="T43" fmla="*/ 233 h 277"/>
                    <a:gd name="T44" fmla="*/ 6 w 284"/>
                    <a:gd name="T45" fmla="*/ 220 h 277"/>
                    <a:gd name="T46" fmla="*/ 6 w 284"/>
                    <a:gd name="T47" fmla="*/ 208 h 277"/>
                    <a:gd name="T48" fmla="*/ 25 w 284"/>
                    <a:gd name="T49" fmla="*/ 171 h 277"/>
                    <a:gd name="T50" fmla="*/ 37 w 284"/>
                    <a:gd name="T51" fmla="*/ 159 h 277"/>
                    <a:gd name="T52" fmla="*/ 37 w 284"/>
                    <a:gd name="T53" fmla="*/ 141 h 277"/>
                    <a:gd name="T54" fmla="*/ 43 w 284"/>
                    <a:gd name="T55" fmla="*/ 135 h 277"/>
                    <a:gd name="T56" fmla="*/ 56 w 284"/>
                    <a:gd name="T57" fmla="*/ 141 h 277"/>
                    <a:gd name="T58" fmla="*/ 68 w 284"/>
                    <a:gd name="T59" fmla="*/ 135 h 277"/>
                    <a:gd name="T60" fmla="*/ 86 w 284"/>
                    <a:gd name="T61" fmla="*/ 116 h 277"/>
                    <a:gd name="T62" fmla="*/ 92 w 284"/>
                    <a:gd name="T63" fmla="*/ 110 h 277"/>
                    <a:gd name="T64" fmla="*/ 86 w 284"/>
                    <a:gd name="T65" fmla="*/ 104 h 277"/>
                    <a:gd name="T66" fmla="*/ 86 w 284"/>
                    <a:gd name="T67" fmla="*/ 98 h 277"/>
                    <a:gd name="T68" fmla="*/ 92 w 284"/>
                    <a:gd name="T69" fmla="*/ 98 h 277"/>
                    <a:gd name="T70" fmla="*/ 105 w 284"/>
                    <a:gd name="T71" fmla="*/ 86 h 277"/>
                    <a:gd name="T72" fmla="*/ 111 w 284"/>
                    <a:gd name="T73" fmla="*/ 73 h 277"/>
                    <a:gd name="T74" fmla="*/ 111 w 284"/>
                    <a:gd name="T75" fmla="*/ 61 h 277"/>
                    <a:gd name="T76" fmla="*/ 111 w 284"/>
                    <a:gd name="T77" fmla="*/ 49 h 277"/>
                    <a:gd name="T78" fmla="*/ 105 w 284"/>
                    <a:gd name="T79" fmla="*/ 37 h 277"/>
                    <a:gd name="T80" fmla="*/ 105 w 284"/>
                    <a:gd name="T81" fmla="*/ 18 h 277"/>
                    <a:gd name="T82" fmla="*/ 117 w 284"/>
                    <a:gd name="T83" fmla="*/ 18 h 277"/>
                    <a:gd name="T84" fmla="*/ 117 w 284"/>
                    <a:gd name="T85" fmla="*/ 6 h 277"/>
                    <a:gd name="T86" fmla="*/ 129 w 284"/>
                    <a:gd name="T87" fmla="*/ 0 h 277"/>
                    <a:gd name="T88" fmla="*/ 135 w 284"/>
                    <a:gd name="T89" fmla="*/ 12 h 277"/>
                    <a:gd name="T90" fmla="*/ 154 w 284"/>
                    <a:gd name="T91" fmla="*/ 12 h 277"/>
                    <a:gd name="T92" fmla="*/ 160 w 284"/>
                    <a:gd name="T93" fmla="*/ 12 h 277"/>
                    <a:gd name="T94" fmla="*/ 172 w 284"/>
                    <a:gd name="T95" fmla="*/ 6 h 277"/>
                    <a:gd name="T96" fmla="*/ 191 w 284"/>
                    <a:gd name="T97" fmla="*/ 6 h 277"/>
                    <a:gd name="T98" fmla="*/ 209 w 284"/>
                    <a:gd name="T99" fmla="*/ 12 h 277"/>
                    <a:gd name="T100" fmla="*/ 234 w 284"/>
                    <a:gd name="T101" fmla="*/ 0 h 277"/>
                    <a:gd name="T102" fmla="*/ 234 w 284"/>
                    <a:gd name="T103" fmla="*/ 0 h 277"/>
                    <a:gd name="T104" fmla="*/ 258 w 284"/>
                    <a:gd name="T105" fmla="*/ 12 h 277"/>
                    <a:gd name="T106" fmla="*/ 258 w 284"/>
                    <a:gd name="T107" fmla="*/ 30 h 277"/>
                    <a:gd name="T108" fmla="*/ 258 w 284"/>
                    <a:gd name="T109" fmla="*/ 30 h 277"/>
                    <a:gd name="T110" fmla="*/ 240 w 284"/>
                    <a:gd name="T111" fmla="*/ 30 h 277"/>
                    <a:gd name="T112" fmla="*/ 240 w 284"/>
                    <a:gd name="T113" fmla="*/ 37 h 277"/>
                    <a:gd name="T114" fmla="*/ 252 w 284"/>
                    <a:gd name="T115" fmla="*/ 43 h 277"/>
                    <a:gd name="T116" fmla="*/ 277 w 284"/>
                    <a:gd name="T117" fmla="*/ 55 h 277"/>
                    <a:gd name="T118" fmla="*/ 277 w 284"/>
                    <a:gd name="T119" fmla="*/ 61 h 277"/>
                    <a:gd name="T120" fmla="*/ 283 w 284"/>
                    <a:gd name="T121" fmla="*/ 61 h 277"/>
                    <a:gd name="T122" fmla="*/ 265 w 284"/>
                    <a:gd name="T123" fmla="*/ 61 h 277"/>
                    <a:gd name="T124" fmla="*/ 265 w 284"/>
                    <a:gd name="T125" fmla="*/ 61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84" h="277">
                      <a:moveTo>
                        <a:pt x="265" y="61"/>
                      </a:moveTo>
                      <a:lnTo>
                        <a:pt x="252" y="67"/>
                      </a:lnTo>
                      <a:lnTo>
                        <a:pt x="252" y="104"/>
                      </a:lnTo>
                      <a:lnTo>
                        <a:pt x="246" y="104"/>
                      </a:lnTo>
                      <a:lnTo>
                        <a:pt x="240" y="128"/>
                      </a:lnTo>
                      <a:lnTo>
                        <a:pt x="234" y="135"/>
                      </a:lnTo>
                      <a:lnTo>
                        <a:pt x="228" y="135"/>
                      </a:lnTo>
                      <a:lnTo>
                        <a:pt x="222" y="135"/>
                      </a:lnTo>
                      <a:lnTo>
                        <a:pt x="215" y="147"/>
                      </a:lnTo>
                      <a:lnTo>
                        <a:pt x="222" y="171"/>
                      </a:lnTo>
                      <a:lnTo>
                        <a:pt x="209" y="184"/>
                      </a:lnTo>
                      <a:lnTo>
                        <a:pt x="178" y="202"/>
                      </a:lnTo>
                      <a:lnTo>
                        <a:pt x="135" y="208"/>
                      </a:lnTo>
                      <a:lnTo>
                        <a:pt x="105" y="233"/>
                      </a:lnTo>
                      <a:lnTo>
                        <a:pt x="86" y="227"/>
                      </a:lnTo>
                      <a:lnTo>
                        <a:pt x="68" y="233"/>
                      </a:lnTo>
                      <a:lnTo>
                        <a:pt x="31" y="263"/>
                      </a:lnTo>
                      <a:lnTo>
                        <a:pt x="25" y="269"/>
                      </a:lnTo>
                      <a:lnTo>
                        <a:pt x="12" y="276"/>
                      </a:lnTo>
                      <a:lnTo>
                        <a:pt x="12" y="269"/>
                      </a:lnTo>
                      <a:lnTo>
                        <a:pt x="0" y="251"/>
                      </a:lnTo>
                      <a:lnTo>
                        <a:pt x="0" y="233"/>
                      </a:lnTo>
                      <a:lnTo>
                        <a:pt x="6" y="220"/>
                      </a:lnTo>
                      <a:lnTo>
                        <a:pt x="6" y="208"/>
                      </a:lnTo>
                      <a:lnTo>
                        <a:pt x="25" y="171"/>
                      </a:lnTo>
                      <a:lnTo>
                        <a:pt x="37" y="159"/>
                      </a:lnTo>
                      <a:lnTo>
                        <a:pt x="37" y="141"/>
                      </a:lnTo>
                      <a:lnTo>
                        <a:pt x="43" y="135"/>
                      </a:lnTo>
                      <a:lnTo>
                        <a:pt x="56" y="141"/>
                      </a:lnTo>
                      <a:lnTo>
                        <a:pt x="68" y="135"/>
                      </a:lnTo>
                      <a:lnTo>
                        <a:pt x="86" y="116"/>
                      </a:lnTo>
                      <a:lnTo>
                        <a:pt x="92" y="110"/>
                      </a:lnTo>
                      <a:lnTo>
                        <a:pt x="86" y="104"/>
                      </a:lnTo>
                      <a:lnTo>
                        <a:pt x="86" y="98"/>
                      </a:lnTo>
                      <a:lnTo>
                        <a:pt x="92" y="98"/>
                      </a:lnTo>
                      <a:lnTo>
                        <a:pt x="105" y="86"/>
                      </a:lnTo>
                      <a:lnTo>
                        <a:pt x="111" y="73"/>
                      </a:lnTo>
                      <a:lnTo>
                        <a:pt x="111" y="61"/>
                      </a:lnTo>
                      <a:lnTo>
                        <a:pt x="111" y="49"/>
                      </a:lnTo>
                      <a:lnTo>
                        <a:pt x="105" y="37"/>
                      </a:lnTo>
                      <a:lnTo>
                        <a:pt x="105" y="18"/>
                      </a:lnTo>
                      <a:lnTo>
                        <a:pt x="117" y="18"/>
                      </a:lnTo>
                      <a:lnTo>
                        <a:pt x="117" y="6"/>
                      </a:lnTo>
                      <a:lnTo>
                        <a:pt x="129" y="0"/>
                      </a:lnTo>
                      <a:lnTo>
                        <a:pt x="135" y="12"/>
                      </a:lnTo>
                      <a:lnTo>
                        <a:pt x="154" y="12"/>
                      </a:lnTo>
                      <a:lnTo>
                        <a:pt x="160" y="12"/>
                      </a:lnTo>
                      <a:lnTo>
                        <a:pt x="172" y="6"/>
                      </a:lnTo>
                      <a:lnTo>
                        <a:pt x="191" y="6"/>
                      </a:lnTo>
                      <a:lnTo>
                        <a:pt x="209" y="12"/>
                      </a:lnTo>
                      <a:lnTo>
                        <a:pt x="234" y="0"/>
                      </a:lnTo>
                      <a:lnTo>
                        <a:pt x="258" y="12"/>
                      </a:lnTo>
                      <a:lnTo>
                        <a:pt x="258" y="30"/>
                      </a:lnTo>
                      <a:lnTo>
                        <a:pt x="240" y="30"/>
                      </a:lnTo>
                      <a:lnTo>
                        <a:pt x="240" y="37"/>
                      </a:lnTo>
                      <a:lnTo>
                        <a:pt x="252" y="43"/>
                      </a:lnTo>
                      <a:lnTo>
                        <a:pt x="277" y="55"/>
                      </a:lnTo>
                      <a:lnTo>
                        <a:pt x="277" y="61"/>
                      </a:lnTo>
                      <a:lnTo>
                        <a:pt x="283" y="61"/>
                      </a:lnTo>
                      <a:lnTo>
                        <a:pt x="265" y="61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5" name="Freeform 21"/>
                <p:cNvSpPr>
                  <a:spLocks noChangeAspect="1"/>
                </p:cNvSpPr>
                <p:nvPr/>
              </p:nvSpPr>
              <p:spPr bwMode="auto">
                <a:xfrm>
                  <a:off x="4953018" y="154"/>
                  <a:ext cx="4" cy="4"/>
                </a:xfrm>
                <a:custGeom>
                  <a:avLst/>
                  <a:gdLst>
                    <a:gd name="T0" fmla="*/ 6 w 19"/>
                    <a:gd name="T1" fmla="*/ 0 h 20"/>
                    <a:gd name="T2" fmla="*/ 18 w 19"/>
                    <a:gd name="T3" fmla="*/ 6 h 20"/>
                    <a:gd name="T4" fmla="*/ 18 w 19"/>
                    <a:gd name="T5" fmla="*/ 13 h 20"/>
                    <a:gd name="T6" fmla="*/ 12 w 19"/>
                    <a:gd name="T7" fmla="*/ 19 h 20"/>
                    <a:gd name="T8" fmla="*/ 6 w 19"/>
                    <a:gd name="T9" fmla="*/ 19 h 20"/>
                    <a:gd name="T10" fmla="*/ 0 w 19"/>
                    <a:gd name="T11" fmla="*/ 6 h 20"/>
                    <a:gd name="T12" fmla="*/ 0 w 19"/>
                    <a:gd name="T13" fmla="*/ 0 h 20"/>
                    <a:gd name="T14" fmla="*/ 0 w 19"/>
                    <a:gd name="T15" fmla="*/ 0 h 20"/>
                    <a:gd name="T16" fmla="*/ 6 w 19"/>
                    <a:gd name="T17" fmla="*/ 0 h 20"/>
                    <a:gd name="T18" fmla="*/ 6 w 19"/>
                    <a:gd name="T1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" h="20">
                      <a:moveTo>
                        <a:pt x="6" y="0"/>
                      </a:moveTo>
                      <a:lnTo>
                        <a:pt x="18" y="6"/>
                      </a:lnTo>
                      <a:lnTo>
                        <a:pt x="18" y="13"/>
                      </a:lnTo>
                      <a:lnTo>
                        <a:pt x="12" y="19"/>
                      </a:lnTo>
                      <a:lnTo>
                        <a:pt x="6" y="19"/>
                      </a:lnTo>
                      <a:lnTo>
                        <a:pt x="0" y="6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6" name="Freeform 22"/>
                <p:cNvSpPr>
                  <a:spLocks noChangeAspect="1"/>
                </p:cNvSpPr>
                <p:nvPr/>
              </p:nvSpPr>
              <p:spPr bwMode="auto">
                <a:xfrm>
                  <a:off x="4953014" y="143"/>
                  <a:ext cx="5" cy="10"/>
                </a:xfrm>
                <a:custGeom>
                  <a:avLst/>
                  <a:gdLst>
                    <a:gd name="T0" fmla="*/ 12 w 26"/>
                    <a:gd name="T1" fmla="*/ 0 h 62"/>
                    <a:gd name="T2" fmla="*/ 25 w 26"/>
                    <a:gd name="T3" fmla="*/ 18 h 62"/>
                    <a:gd name="T4" fmla="*/ 25 w 26"/>
                    <a:gd name="T5" fmla="*/ 43 h 62"/>
                    <a:gd name="T6" fmla="*/ 25 w 26"/>
                    <a:gd name="T7" fmla="*/ 61 h 62"/>
                    <a:gd name="T8" fmla="*/ 25 w 26"/>
                    <a:gd name="T9" fmla="*/ 61 h 62"/>
                    <a:gd name="T10" fmla="*/ 0 w 26"/>
                    <a:gd name="T11" fmla="*/ 6 h 62"/>
                    <a:gd name="T12" fmla="*/ 0 w 26"/>
                    <a:gd name="T13" fmla="*/ 0 h 62"/>
                    <a:gd name="T14" fmla="*/ 12 w 26"/>
                    <a:gd name="T15" fmla="*/ 0 h 62"/>
                    <a:gd name="T16" fmla="*/ 12 w 26"/>
                    <a:gd name="T17" fmla="*/ 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6" h="62">
                      <a:moveTo>
                        <a:pt x="12" y="0"/>
                      </a:moveTo>
                      <a:lnTo>
                        <a:pt x="25" y="18"/>
                      </a:lnTo>
                      <a:lnTo>
                        <a:pt x="25" y="43"/>
                      </a:lnTo>
                      <a:lnTo>
                        <a:pt x="25" y="61"/>
                      </a:lnTo>
                      <a:lnTo>
                        <a:pt x="0" y="6"/>
                      </a:lnTo>
                      <a:lnTo>
                        <a:pt x="0" y="0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7" name="Freeform 23"/>
                <p:cNvSpPr>
                  <a:spLocks noChangeAspect="1"/>
                </p:cNvSpPr>
                <p:nvPr/>
              </p:nvSpPr>
              <p:spPr bwMode="auto">
                <a:xfrm>
                  <a:off x="4953010" y="138"/>
                  <a:ext cx="4" cy="5"/>
                </a:xfrm>
                <a:custGeom>
                  <a:avLst/>
                  <a:gdLst>
                    <a:gd name="T0" fmla="*/ 0 w 19"/>
                    <a:gd name="T1" fmla="*/ 0 h 32"/>
                    <a:gd name="T2" fmla="*/ 6 w 19"/>
                    <a:gd name="T3" fmla="*/ 6 h 32"/>
                    <a:gd name="T4" fmla="*/ 18 w 19"/>
                    <a:gd name="T5" fmla="*/ 12 h 32"/>
                    <a:gd name="T6" fmla="*/ 18 w 19"/>
                    <a:gd name="T7" fmla="*/ 25 h 32"/>
                    <a:gd name="T8" fmla="*/ 18 w 19"/>
                    <a:gd name="T9" fmla="*/ 31 h 32"/>
                    <a:gd name="T10" fmla="*/ 6 w 19"/>
                    <a:gd name="T11" fmla="*/ 25 h 32"/>
                    <a:gd name="T12" fmla="*/ 0 w 19"/>
                    <a:gd name="T13" fmla="*/ 6 h 32"/>
                    <a:gd name="T14" fmla="*/ 0 w 19"/>
                    <a:gd name="T15" fmla="*/ 0 h 32"/>
                    <a:gd name="T16" fmla="*/ 0 w 19"/>
                    <a:gd name="T17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32">
                      <a:moveTo>
                        <a:pt x="0" y="0"/>
                      </a:moveTo>
                      <a:lnTo>
                        <a:pt x="6" y="6"/>
                      </a:lnTo>
                      <a:lnTo>
                        <a:pt x="18" y="12"/>
                      </a:lnTo>
                      <a:lnTo>
                        <a:pt x="18" y="25"/>
                      </a:lnTo>
                      <a:lnTo>
                        <a:pt x="18" y="31"/>
                      </a:lnTo>
                      <a:lnTo>
                        <a:pt x="6" y="25"/>
                      </a:lnTo>
                      <a:lnTo>
                        <a:pt x="0" y="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8" name="Freeform 24"/>
                <p:cNvSpPr>
                  <a:spLocks noChangeAspect="1"/>
                </p:cNvSpPr>
                <p:nvPr/>
              </p:nvSpPr>
              <p:spPr bwMode="auto">
                <a:xfrm>
                  <a:off x="4953011" y="122"/>
                  <a:ext cx="8" cy="21"/>
                </a:xfrm>
                <a:custGeom>
                  <a:avLst/>
                  <a:gdLst>
                    <a:gd name="T0" fmla="*/ 6 w 44"/>
                    <a:gd name="T1" fmla="*/ 0 h 130"/>
                    <a:gd name="T2" fmla="*/ 24 w 44"/>
                    <a:gd name="T3" fmla="*/ 19 h 130"/>
                    <a:gd name="T4" fmla="*/ 37 w 44"/>
                    <a:gd name="T5" fmla="*/ 43 h 130"/>
                    <a:gd name="T6" fmla="*/ 37 w 44"/>
                    <a:gd name="T7" fmla="*/ 61 h 130"/>
                    <a:gd name="T8" fmla="*/ 43 w 44"/>
                    <a:gd name="T9" fmla="*/ 74 h 130"/>
                    <a:gd name="T10" fmla="*/ 43 w 44"/>
                    <a:gd name="T11" fmla="*/ 104 h 130"/>
                    <a:gd name="T12" fmla="*/ 43 w 44"/>
                    <a:gd name="T13" fmla="*/ 117 h 130"/>
                    <a:gd name="T14" fmla="*/ 30 w 44"/>
                    <a:gd name="T15" fmla="*/ 129 h 130"/>
                    <a:gd name="T16" fmla="*/ 18 w 44"/>
                    <a:gd name="T17" fmla="*/ 86 h 130"/>
                    <a:gd name="T18" fmla="*/ 24 w 44"/>
                    <a:gd name="T19" fmla="*/ 74 h 130"/>
                    <a:gd name="T20" fmla="*/ 24 w 44"/>
                    <a:gd name="T21" fmla="*/ 68 h 130"/>
                    <a:gd name="T22" fmla="*/ 24 w 44"/>
                    <a:gd name="T23" fmla="*/ 55 h 130"/>
                    <a:gd name="T24" fmla="*/ 18 w 44"/>
                    <a:gd name="T25" fmla="*/ 43 h 130"/>
                    <a:gd name="T26" fmla="*/ 18 w 44"/>
                    <a:gd name="T27" fmla="*/ 31 h 130"/>
                    <a:gd name="T28" fmla="*/ 12 w 44"/>
                    <a:gd name="T29" fmla="*/ 19 h 130"/>
                    <a:gd name="T30" fmla="*/ 0 w 44"/>
                    <a:gd name="T31" fmla="*/ 0 h 130"/>
                    <a:gd name="T32" fmla="*/ 0 w 44"/>
                    <a:gd name="T33" fmla="*/ 0 h 130"/>
                    <a:gd name="T34" fmla="*/ 6 w 44"/>
                    <a:gd name="T35" fmla="*/ 0 h 130"/>
                    <a:gd name="T36" fmla="*/ 6 w 44"/>
                    <a:gd name="T37" fmla="*/ 0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4" h="130">
                      <a:moveTo>
                        <a:pt x="6" y="0"/>
                      </a:moveTo>
                      <a:lnTo>
                        <a:pt x="24" y="19"/>
                      </a:lnTo>
                      <a:lnTo>
                        <a:pt x="37" y="43"/>
                      </a:lnTo>
                      <a:lnTo>
                        <a:pt x="37" y="61"/>
                      </a:lnTo>
                      <a:lnTo>
                        <a:pt x="43" y="74"/>
                      </a:lnTo>
                      <a:lnTo>
                        <a:pt x="43" y="104"/>
                      </a:lnTo>
                      <a:lnTo>
                        <a:pt x="43" y="117"/>
                      </a:lnTo>
                      <a:lnTo>
                        <a:pt x="30" y="129"/>
                      </a:lnTo>
                      <a:lnTo>
                        <a:pt x="18" y="86"/>
                      </a:lnTo>
                      <a:lnTo>
                        <a:pt x="24" y="74"/>
                      </a:lnTo>
                      <a:lnTo>
                        <a:pt x="24" y="68"/>
                      </a:lnTo>
                      <a:lnTo>
                        <a:pt x="24" y="55"/>
                      </a:lnTo>
                      <a:lnTo>
                        <a:pt x="18" y="43"/>
                      </a:lnTo>
                      <a:lnTo>
                        <a:pt x="18" y="31"/>
                      </a:lnTo>
                      <a:lnTo>
                        <a:pt x="12" y="19"/>
                      </a:lnTo>
                      <a:lnTo>
                        <a:pt x="0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9" name="Freeform 25"/>
                <p:cNvSpPr>
                  <a:spLocks noChangeAspect="1"/>
                </p:cNvSpPr>
                <p:nvPr/>
              </p:nvSpPr>
              <p:spPr bwMode="auto">
                <a:xfrm>
                  <a:off x="4953062" y="113"/>
                  <a:ext cx="9" cy="8"/>
                </a:xfrm>
                <a:custGeom>
                  <a:avLst/>
                  <a:gdLst>
                    <a:gd name="T0" fmla="*/ 0 w 56"/>
                    <a:gd name="T1" fmla="*/ 25 h 44"/>
                    <a:gd name="T2" fmla="*/ 12 w 56"/>
                    <a:gd name="T3" fmla="*/ 31 h 44"/>
                    <a:gd name="T4" fmla="*/ 25 w 56"/>
                    <a:gd name="T5" fmla="*/ 43 h 44"/>
                    <a:gd name="T6" fmla="*/ 37 w 56"/>
                    <a:gd name="T7" fmla="*/ 37 h 44"/>
                    <a:gd name="T8" fmla="*/ 43 w 56"/>
                    <a:gd name="T9" fmla="*/ 31 h 44"/>
                    <a:gd name="T10" fmla="*/ 37 w 56"/>
                    <a:gd name="T11" fmla="*/ 25 h 44"/>
                    <a:gd name="T12" fmla="*/ 37 w 56"/>
                    <a:gd name="T13" fmla="*/ 12 h 44"/>
                    <a:gd name="T14" fmla="*/ 55 w 56"/>
                    <a:gd name="T15" fmla="*/ 6 h 44"/>
                    <a:gd name="T16" fmla="*/ 55 w 56"/>
                    <a:gd name="T17" fmla="*/ 0 h 44"/>
                    <a:gd name="T18" fmla="*/ 49 w 56"/>
                    <a:gd name="T19" fmla="*/ 0 h 44"/>
                    <a:gd name="T20" fmla="*/ 37 w 56"/>
                    <a:gd name="T21" fmla="*/ 0 h 44"/>
                    <a:gd name="T22" fmla="*/ 25 w 56"/>
                    <a:gd name="T23" fmla="*/ 0 h 44"/>
                    <a:gd name="T24" fmla="*/ 12 w 56"/>
                    <a:gd name="T25" fmla="*/ 12 h 44"/>
                    <a:gd name="T26" fmla="*/ 0 w 56"/>
                    <a:gd name="T27" fmla="*/ 25 h 44"/>
                    <a:gd name="T28" fmla="*/ 0 w 56"/>
                    <a:gd name="T29" fmla="*/ 2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6" h="44">
                      <a:moveTo>
                        <a:pt x="0" y="25"/>
                      </a:moveTo>
                      <a:lnTo>
                        <a:pt x="12" y="31"/>
                      </a:lnTo>
                      <a:lnTo>
                        <a:pt x="25" y="43"/>
                      </a:lnTo>
                      <a:lnTo>
                        <a:pt x="37" y="37"/>
                      </a:lnTo>
                      <a:lnTo>
                        <a:pt x="43" y="31"/>
                      </a:lnTo>
                      <a:lnTo>
                        <a:pt x="37" y="25"/>
                      </a:lnTo>
                      <a:lnTo>
                        <a:pt x="37" y="12"/>
                      </a:lnTo>
                      <a:lnTo>
                        <a:pt x="55" y="6"/>
                      </a:lnTo>
                      <a:lnTo>
                        <a:pt x="55" y="0"/>
                      </a:lnTo>
                      <a:lnTo>
                        <a:pt x="49" y="0"/>
                      </a:lnTo>
                      <a:lnTo>
                        <a:pt x="37" y="0"/>
                      </a:lnTo>
                      <a:lnTo>
                        <a:pt x="25" y="0"/>
                      </a:lnTo>
                      <a:lnTo>
                        <a:pt x="12" y="12"/>
                      </a:lnTo>
                      <a:lnTo>
                        <a:pt x="0" y="25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40" name="Freeform 26"/>
                <p:cNvSpPr>
                  <a:spLocks noChangeAspect="1"/>
                </p:cNvSpPr>
                <p:nvPr/>
              </p:nvSpPr>
              <p:spPr bwMode="auto">
                <a:xfrm>
                  <a:off x="4953076" y="65"/>
                  <a:ext cx="4" cy="8"/>
                </a:xfrm>
                <a:custGeom>
                  <a:avLst/>
                  <a:gdLst>
                    <a:gd name="T0" fmla="*/ 25 w 26"/>
                    <a:gd name="T1" fmla="*/ 6 h 44"/>
                    <a:gd name="T2" fmla="*/ 25 w 26"/>
                    <a:gd name="T3" fmla="*/ 19 h 44"/>
                    <a:gd name="T4" fmla="*/ 25 w 26"/>
                    <a:gd name="T5" fmla="*/ 37 h 44"/>
                    <a:gd name="T6" fmla="*/ 6 w 26"/>
                    <a:gd name="T7" fmla="*/ 31 h 44"/>
                    <a:gd name="T8" fmla="*/ 6 w 26"/>
                    <a:gd name="T9" fmla="*/ 43 h 44"/>
                    <a:gd name="T10" fmla="*/ 0 w 26"/>
                    <a:gd name="T11" fmla="*/ 37 h 44"/>
                    <a:gd name="T12" fmla="*/ 0 w 26"/>
                    <a:gd name="T13" fmla="*/ 6 h 44"/>
                    <a:gd name="T14" fmla="*/ 6 w 26"/>
                    <a:gd name="T15" fmla="*/ 6 h 44"/>
                    <a:gd name="T16" fmla="*/ 12 w 26"/>
                    <a:gd name="T17" fmla="*/ 6 h 44"/>
                    <a:gd name="T18" fmla="*/ 25 w 26"/>
                    <a:gd name="T19" fmla="*/ 0 h 44"/>
                    <a:gd name="T20" fmla="*/ 25 w 26"/>
                    <a:gd name="T21" fmla="*/ 6 h 44"/>
                    <a:gd name="T22" fmla="*/ 25 w 26"/>
                    <a:gd name="T23" fmla="*/ 6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6" h="44">
                      <a:moveTo>
                        <a:pt x="25" y="6"/>
                      </a:moveTo>
                      <a:lnTo>
                        <a:pt x="25" y="19"/>
                      </a:lnTo>
                      <a:lnTo>
                        <a:pt x="25" y="37"/>
                      </a:lnTo>
                      <a:lnTo>
                        <a:pt x="6" y="31"/>
                      </a:lnTo>
                      <a:lnTo>
                        <a:pt x="6" y="43"/>
                      </a:lnTo>
                      <a:lnTo>
                        <a:pt x="0" y="37"/>
                      </a:lnTo>
                      <a:lnTo>
                        <a:pt x="0" y="6"/>
                      </a:lnTo>
                      <a:lnTo>
                        <a:pt x="6" y="6"/>
                      </a:lnTo>
                      <a:lnTo>
                        <a:pt x="12" y="6"/>
                      </a:lnTo>
                      <a:lnTo>
                        <a:pt x="25" y="0"/>
                      </a:lnTo>
                      <a:lnTo>
                        <a:pt x="25" y="6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41" name="Freeform 27"/>
                <p:cNvSpPr>
                  <a:spLocks noChangeAspect="1"/>
                </p:cNvSpPr>
                <p:nvPr/>
              </p:nvSpPr>
              <p:spPr bwMode="auto">
                <a:xfrm>
                  <a:off x="4953080" y="54"/>
                  <a:ext cx="24" cy="35"/>
                </a:xfrm>
                <a:custGeom>
                  <a:avLst/>
                  <a:gdLst>
                    <a:gd name="T0" fmla="*/ 92 w 142"/>
                    <a:gd name="T1" fmla="*/ 18 h 209"/>
                    <a:gd name="T2" fmla="*/ 73 w 142"/>
                    <a:gd name="T3" fmla="*/ 43 h 209"/>
                    <a:gd name="T4" fmla="*/ 80 w 142"/>
                    <a:gd name="T5" fmla="*/ 67 h 209"/>
                    <a:gd name="T6" fmla="*/ 86 w 142"/>
                    <a:gd name="T7" fmla="*/ 86 h 209"/>
                    <a:gd name="T8" fmla="*/ 73 w 142"/>
                    <a:gd name="T9" fmla="*/ 92 h 209"/>
                    <a:gd name="T10" fmla="*/ 67 w 142"/>
                    <a:gd name="T11" fmla="*/ 104 h 209"/>
                    <a:gd name="T12" fmla="*/ 55 w 142"/>
                    <a:gd name="T13" fmla="*/ 110 h 209"/>
                    <a:gd name="T14" fmla="*/ 43 w 142"/>
                    <a:gd name="T15" fmla="*/ 122 h 209"/>
                    <a:gd name="T16" fmla="*/ 30 w 142"/>
                    <a:gd name="T17" fmla="*/ 122 h 209"/>
                    <a:gd name="T18" fmla="*/ 24 w 142"/>
                    <a:gd name="T19" fmla="*/ 110 h 209"/>
                    <a:gd name="T20" fmla="*/ 24 w 142"/>
                    <a:gd name="T21" fmla="*/ 110 h 209"/>
                    <a:gd name="T22" fmla="*/ 18 w 142"/>
                    <a:gd name="T23" fmla="*/ 110 h 209"/>
                    <a:gd name="T24" fmla="*/ 6 w 142"/>
                    <a:gd name="T25" fmla="*/ 116 h 209"/>
                    <a:gd name="T26" fmla="*/ 0 w 142"/>
                    <a:gd name="T27" fmla="*/ 128 h 209"/>
                    <a:gd name="T28" fmla="*/ 18 w 142"/>
                    <a:gd name="T29" fmla="*/ 135 h 209"/>
                    <a:gd name="T30" fmla="*/ 12 w 142"/>
                    <a:gd name="T31" fmla="*/ 147 h 209"/>
                    <a:gd name="T32" fmla="*/ 6 w 142"/>
                    <a:gd name="T33" fmla="*/ 153 h 209"/>
                    <a:gd name="T34" fmla="*/ 0 w 142"/>
                    <a:gd name="T35" fmla="*/ 184 h 209"/>
                    <a:gd name="T36" fmla="*/ 6 w 142"/>
                    <a:gd name="T37" fmla="*/ 208 h 209"/>
                    <a:gd name="T38" fmla="*/ 18 w 142"/>
                    <a:gd name="T39" fmla="*/ 202 h 209"/>
                    <a:gd name="T40" fmla="*/ 24 w 142"/>
                    <a:gd name="T41" fmla="*/ 190 h 209"/>
                    <a:gd name="T42" fmla="*/ 24 w 142"/>
                    <a:gd name="T43" fmla="*/ 208 h 209"/>
                    <a:gd name="T44" fmla="*/ 37 w 142"/>
                    <a:gd name="T45" fmla="*/ 208 h 209"/>
                    <a:gd name="T46" fmla="*/ 49 w 142"/>
                    <a:gd name="T47" fmla="*/ 177 h 209"/>
                    <a:gd name="T48" fmla="*/ 49 w 142"/>
                    <a:gd name="T49" fmla="*/ 165 h 209"/>
                    <a:gd name="T50" fmla="*/ 49 w 142"/>
                    <a:gd name="T51" fmla="*/ 159 h 209"/>
                    <a:gd name="T52" fmla="*/ 55 w 142"/>
                    <a:gd name="T53" fmla="*/ 159 h 209"/>
                    <a:gd name="T54" fmla="*/ 55 w 142"/>
                    <a:gd name="T55" fmla="*/ 159 h 209"/>
                    <a:gd name="T56" fmla="*/ 55 w 142"/>
                    <a:gd name="T57" fmla="*/ 177 h 209"/>
                    <a:gd name="T58" fmla="*/ 80 w 142"/>
                    <a:gd name="T59" fmla="*/ 165 h 209"/>
                    <a:gd name="T60" fmla="*/ 80 w 142"/>
                    <a:gd name="T61" fmla="*/ 135 h 209"/>
                    <a:gd name="T62" fmla="*/ 98 w 142"/>
                    <a:gd name="T63" fmla="*/ 122 h 209"/>
                    <a:gd name="T64" fmla="*/ 123 w 142"/>
                    <a:gd name="T65" fmla="*/ 110 h 209"/>
                    <a:gd name="T66" fmla="*/ 123 w 142"/>
                    <a:gd name="T67" fmla="*/ 92 h 209"/>
                    <a:gd name="T68" fmla="*/ 129 w 142"/>
                    <a:gd name="T69" fmla="*/ 73 h 209"/>
                    <a:gd name="T70" fmla="*/ 135 w 142"/>
                    <a:gd name="T71" fmla="*/ 73 h 209"/>
                    <a:gd name="T72" fmla="*/ 141 w 142"/>
                    <a:gd name="T73" fmla="*/ 61 h 209"/>
                    <a:gd name="T74" fmla="*/ 135 w 142"/>
                    <a:gd name="T75" fmla="*/ 61 h 209"/>
                    <a:gd name="T76" fmla="*/ 123 w 142"/>
                    <a:gd name="T77" fmla="*/ 61 h 209"/>
                    <a:gd name="T78" fmla="*/ 123 w 142"/>
                    <a:gd name="T79" fmla="*/ 55 h 209"/>
                    <a:gd name="T80" fmla="*/ 135 w 142"/>
                    <a:gd name="T81" fmla="*/ 55 h 209"/>
                    <a:gd name="T82" fmla="*/ 135 w 142"/>
                    <a:gd name="T83" fmla="*/ 37 h 209"/>
                    <a:gd name="T84" fmla="*/ 129 w 142"/>
                    <a:gd name="T85" fmla="*/ 24 h 209"/>
                    <a:gd name="T86" fmla="*/ 129 w 142"/>
                    <a:gd name="T87" fmla="*/ 12 h 209"/>
                    <a:gd name="T88" fmla="*/ 135 w 142"/>
                    <a:gd name="T89" fmla="*/ 6 h 209"/>
                    <a:gd name="T90" fmla="*/ 117 w 142"/>
                    <a:gd name="T91" fmla="*/ 0 h 209"/>
                    <a:gd name="T92" fmla="*/ 123 w 142"/>
                    <a:gd name="T93" fmla="*/ 12 h 209"/>
                    <a:gd name="T94" fmla="*/ 92 w 142"/>
                    <a:gd name="T95" fmla="*/ 18 h 209"/>
                    <a:gd name="T96" fmla="*/ 92 w 142"/>
                    <a:gd name="T97" fmla="*/ 18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42" h="209">
                      <a:moveTo>
                        <a:pt x="92" y="18"/>
                      </a:moveTo>
                      <a:lnTo>
                        <a:pt x="73" y="43"/>
                      </a:lnTo>
                      <a:lnTo>
                        <a:pt x="80" y="67"/>
                      </a:lnTo>
                      <a:lnTo>
                        <a:pt x="86" y="86"/>
                      </a:lnTo>
                      <a:lnTo>
                        <a:pt x="73" y="92"/>
                      </a:lnTo>
                      <a:lnTo>
                        <a:pt x="67" y="104"/>
                      </a:lnTo>
                      <a:lnTo>
                        <a:pt x="55" y="110"/>
                      </a:lnTo>
                      <a:lnTo>
                        <a:pt x="43" y="122"/>
                      </a:lnTo>
                      <a:lnTo>
                        <a:pt x="30" y="122"/>
                      </a:lnTo>
                      <a:lnTo>
                        <a:pt x="24" y="110"/>
                      </a:lnTo>
                      <a:lnTo>
                        <a:pt x="18" y="110"/>
                      </a:lnTo>
                      <a:lnTo>
                        <a:pt x="6" y="116"/>
                      </a:lnTo>
                      <a:lnTo>
                        <a:pt x="0" y="128"/>
                      </a:lnTo>
                      <a:lnTo>
                        <a:pt x="18" y="135"/>
                      </a:lnTo>
                      <a:lnTo>
                        <a:pt x="12" y="147"/>
                      </a:lnTo>
                      <a:lnTo>
                        <a:pt x="6" y="153"/>
                      </a:lnTo>
                      <a:lnTo>
                        <a:pt x="0" y="184"/>
                      </a:lnTo>
                      <a:lnTo>
                        <a:pt x="6" y="208"/>
                      </a:lnTo>
                      <a:lnTo>
                        <a:pt x="18" y="202"/>
                      </a:lnTo>
                      <a:lnTo>
                        <a:pt x="24" y="190"/>
                      </a:lnTo>
                      <a:lnTo>
                        <a:pt x="24" y="208"/>
                      </a:lnTo>
                      <a:lnTo>
                        <a:pt x="37" y="208"/>
                      </a:lnTo>
                      <a:lnTo>
                        <a:pt x="49" y="177"/>
                      </a:lnTo>
                      <a:lnTo>
                        <a:pt x="49" y="165"/>
                      </a:lnTo>
                      <a:lnTo>
                        <a:pt x="49" y="159"/>
                      </a:lnTo>
                      <a:lnTo>
                        <a:pt x="55" y="159"/>
                      </a:lnTo>
                      <a:lnTo>
                        <a:pt x="55" y="177"/>
                      </a:lnTo>
                      <a:lnTo>
                        <a:pt x="80" y="165"/>
                      </a:lnTo>
                      <a:lnTo>
                        <a:pt x="80" y="135"/>
                      </a:lnTo>
                      <a:lnTo>
                        <a:pt x="98" y="122"/>
                      </a:lnTo>
                      <a:lnTo>
                        <a:pt x="123" y="110"/>
                      </a:lnTo>
                      <a:lnTo>
                        <a:pt x="123" y="92"/>
                      </a:lnTo>
                      <a:lnTo>
                        <a:pt x="129" y="73"/>
                      </a:lnTo>
                      <a:lnTo>
                        <a:pt x="135" y="73"/>
                      </a:lnTo>
                      <a:lnTo>
                        <a:pt x="141" y="61"/>
                      </a:lnTo>
                      <a:lnTo>
                        <a:pt x="135" y="61"/>
                      </a:lnTo>
                      <a:lnTo>
                        <a:pt x="123" y="61"/>
                      </a:lnTo>
                      <a:lnTo>
                        <a:pt x="123" y="55"/>
                      </a:lnTo>
                      <a:lnTo>
                        <a:pt x="135" y="55"/>
                      </a:lnTo>
                      <a:lnTo>
                        <a:pt x="135" y="37"/>
                      </a:lnTo>
                      <a:lnTo>
                        <a:pt x="129" y="24"/>
                      </a:lnTo>
                      <a:lnTo>
                        <a:pt x="129" y="12"/>
                      </a:lnTo>
                      <a:lnTo>
                        <a:pt x="135" y="6"/>
                      </a:lnTo>
                      <a:lnTo>
                        <a:pt x="117" y="0"/>
                      </a:lnTo>
                      <a:lnTo>
                        <a:pt x="123" y="12"/>
                      </a:lnTo>
                      <a:lnTo>
                        <a:pt x="92" y="18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42" name="Freeform 28"/>
                <p:cNvSpPr>
                  <a:spLocks noChangeAspect="1"/>
                </p:cNvSpPr>
                <p:nvPr/>
              </p:nvSpPr>
              <p:spPr bwMode="auto">
                <a:xfrm>
                  <a:off x="4953001" y="9"/>
                  <a:ext cx="128" cy="245"/>
                </a:xfrm>
                <a:custGeom>
                  <a:avLst/>
                  <a:gdLst>
                    <a:gd name="T0" fmla="*/ 129 w 770"/>
                    <a:gd name="T1" fmla="*/ 1281 h 1472"/>
                    <a:gd name="T2" fmla="*/ 12 w 770"/>
                    <a:gd name="T3" fmla="*/ 987 h 1472"/>
                    <a:gd name="T4" fmla="*/ 25 w 770"/>
                    <a:gd name="T5" fmla="*/ 852 h 1472"/>
                    <a:gd name="T6" fmla="*/ 25 w 770"/>
                    <a:gd name="T7" fmla="*/ 717 h 1472"/>
                    <a:gd name="T8" fmla="*/ 37 w 770"/>
                    <a:gd name="T9" fmla="*/ 546 h 1472"/>
                    <a:gd name="T10" fmla="*/ 203 w 770"/>
                    <a:gd name="T11" fmla="*/ 251 h 1472"/>
                    <a:gd name="T12" fmla="*/ 431 w 770"/>
                    <a:gd name="T13" fmla="*/ 123 h 1472"/>
                    <a:gd name="T14" fmla="*/ 603 w 770"/>
                    <a:gd name="T15" fmla="*/ 55 h 1472"/>
                    <a:gd name="T16" fmla="*/ 664 w 770"/>
                    <a:gd name="T17" fmla="*/ 6 h 1472"/>
                    <a:gd name="T18" fmla="*/ 695 w 770"/>
                    <a:gd name="T19" fmla="*/ 19 h 1472"/>
                    <a:gd name="T20" fmla="*/ 763 w 770"/>
                    <a:gd name="T21" fmla="*/ 55 h 1472"/>
                    <a:gd name="T22" fmla="*/ 707 w 770"/>
                    <a:gd name="T23" fmla="*/ 98 h 1472"/>
                    <a:gd name="T24" fmla="*/ 615 w 770"/>
                    <a:gd name="T25" fmla="*/ 159 h 1472"/>
                    <a:gd name="T26" fmla="*/ 603 w 770"/>
                    <a:gd name="T27" fmla="*/ 184 h 1472"/>
                    <a:gd name="T28" fmla="*/ 689 w 770"/>
                    <a:gd name="T29" fmla="*/ 196 h 1472"/>
                    <a:gd name="T30" fmla="*/ 664 w 770"/>
                    <a:gd name="T31" fmla="*/ 227 h 1472"/>
                    <a:gd name="T32" fmla="*/ 726 w 770"/>
                    <a:gd name="T33" fmla="*/ 276 h 1472"/>
                    <a:gd name="T34" fmla="*/ 726 w 770"/>
                    <a:gd name="T35" fmla="*/ 307 h 1472"/>
                    <a:gd name="T36" fmla="*/ 615 w 770"/>
                    <a:gd name="T37" fmla="*/ 282 h 1472"/>
                    <a:gd name="T38" fmla="*/ 658 w 770"/>
                    <a:gd name="T39" fmla="*/ 227 h 1472"/>
                    <a:gd name="T40" fmla="*/ 609 w 770"/>
                    <a:gd name="T41" fmla="*/ 227 h 1472"/>
                    <a:gd name="T42" fmla="*/ 584 w 770"/>
                    <a:gd name="T43" fmla="*/ 264 h 1472"/>
                    <a:gd name="T44" fmla="*/ 554 w 770"/>
                    <a:gd name="T45" fmla="*/ 251 h 1472"/>
                    <a:gd name="T46" fmla="*/ 523 w 770"/>
                    <a:gd name="T47" fmla="*/ 227 h 1472"/>
                    <a:gd name="T48" fmla="*/ 517 w 770"/>
                    <a:gd name="T49" fmla="*/ 258 h 1472"/>
                    <a:gd name="T50" fmla="*/ 566 w 770"/>
                    <a:gd name="T51" fmla="*/ 288 h 1472"/>
                    <a:gd name="T52" fmla="*/ 541 w 770"/>
                    <a:gd name="T53" fmla="*/ 337 h 1472"/>
                    <a:gd name="T54" fmla="*/ 394 w 770"/>
                    <a:gd name="T55" fmla="*/ 331 h 1472"/>
                    <a:gd name="T56" fmla="*/ 357 w 770"/>
                    <a:gd name="T57" fmla="*/ 411 h 1472"/>
                    <a:gd name="T58" fmla="*/ 338 w 770"/>
                    <a:gd name="T59" fmla="*/ 472 h 1472"/>
                    <a:gd name="T60" fmla="*/ 449 w 770"/>
                    <a:gd name="T61" fmla="*/ 398 h 1472"/>
                    <a:gd name="T62" fmla="*/ 443 w 770"/>
                    <a:gd name="T63" fmla="*/ 496 h 1472"/>
                    <a:gd name="T64" fmla="*/ 431 w 770"/>
                    <a:gd name="T65" fmla="*/ 558 h 1472"/>
                    <a:gd name="T66" fmla="*/ 369 w 770"/>
                    <a:gd name="T67" fmla="*/ 595 h 1472"/>
                    <a:gd name="T68" fmla="*/ 338 w 770"/>
                    <a:gd name="T69" fmla="*/ 570 h 1472"/>
                    <a:gd name="T70" fmla="*/ 338 w 770"/>
                    <a:gd name="T71" fmla="*/ 619 h 1472"/>
                    <a:gd name="T72" fmla="*/ 295 w 770"/>
                    <a:gd name="T73" fmla="*/ 650 h 1472"/>
                    <a:gd name="T74" fmla="*/ 252 w 770"/>
                    <a:gd name="T75" fmla="*/ 631 h 1472"/>
                    <a:gd name="T76" fmla="*/ 129 w 770"/>
                    <a:gd name="T77" fmla="*/ 625 h 1472"/>
                    <a:gd name="T78" fmla="*/ 123 w 770"/>
                    <a:gd name="T79" fmla="*/ 595 h 1472"/>
                    <a:gd name="T80" fmla="*/ 99 w 770"/>
                    <a:gd name="T81" fmla="*/ 490 h 1472"/>
                    <a:gd name="T82" fmla="*/ 68 w 770"/>
                    <a:gd name="T83" fmla="*/ 613 h 1472"/>
                    <a:gd name="T84" fmla="*/ 43 w 770"/>
                    <a:gd name="T85" fmla="*/ 729 h 1472"/>
                    <a:gd name="T86" fmla="*/ 49 w 770"/>
                    <a:gd name="T87" fmla="*/ 883 h 1472"/>
                    <a:gd name="T88" fmla="*/ 154 w 770"/>
                    <a:gd name="T89" fmla="*/ 1036 h 1472"/>
                    <a:gd name="T90" fmla="*/ 234 w 770"/>
                    <a:gd name="T91" fmla="*/ 1232 h 1472"/>
                    <a:gd name="T92" fmla="*/ 283 w 770"/>
                    <a:gd name="T93" fmla="*/ 1305 h 1472"/>
                    <a:gd name="T94" fmla="*/ 357 w 770"/>
                    <a:gd name="T95" fmla="*/ 1471 h 14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70" h="1472">
                      <a:moveTo>
                        <a:pt x="277" y="1452"/>
                      </a:moveTo>
                      <a:lnTo>
                        <a:pt x="234" y="1409"/>
                      </a:lnTo>
                      <a:lnTo>
                        <a:pt x="178" y="1348"/>
                      </a:lnTo>
                      <a:lnTo>
                        <a:pt x="129" y="1281"/>
                      </a:lnTo>
                      <a:lnTo>
                        <a:pt x="99" y="1220"/>
                      </a:lnTo>
                      <a:lnTo>
                        <a:pt x="62" y="1146"/>
                      </a:lnTo>
                      <a:lnTo>
                        <a:pt x="31" y="1060"/>
                      </a:lnTo>
                      <a:lnTo>
                        <a:pt x="12" y="987"/>
                      </a:lnTo>
                      <a:lnTo>
                        <a:pt x="0" y="907"/>
                      </a:lnTo>
                      <a:lnTo>
                        <a:pt x="25" y="901"/>
                      </a:lnTo>
                      <a:lnTo>
                        <a:pt x="31" y="883"/>
                      </a:lnTo>
                      <a:lnTo>
                        <a:pt x="25" y="852"/>
                      </a:lnTo>
                      <a:lnTo>
                        <a:pt x="19" y="846"/>
                      </a:lnTo>
                      <a:lnTo>
                        <a:pt x="12" y="760"/>
                      </a:lnTo>
                      <a:lnTo>
                        <a:pt x="25" y="754"/>
                      </a:lnTo>
                      <a:lnTo>
                        <a:pt x="25" y="717"/>
                      </a:lnTo>
                      <a:lnTo>
                        <a:pt x="0" y="723"/>
                      </a:lnTo>
                      <a:lnTo>
                        <a:pt x="6" y="668"/>
                      </a:lnTo>
                      <a:lnTo>
                        <a:pt x="19" y="613"/>
                      </a:lnTo>
                      <a:lnTo>
                        <a:pt x="37" y="546"/>
                      </a:lnTo>
                      <a:lnTo>
                        <a:pt x="62" y="484"/>
                      </a:lnTo>
                      <a:lnTo>
                        <a:pt x="105" y="392"/>
                      </a:lnTo>
                      <a:lnTo>
                        <a:pt x="148" y="325"/>
                      </a:lnTo>
                      <a:lnTo>
                        <a:pt x="203" y="251"/>
                      </a:lnTo>
                      <a:lnTo>
                        <a:pt x="271" y="202"/>
                      </a:lnTo>
                      <a:lnTo>
                        <a:pt x="338" y="153"/>
                      </a:lnTo>
                      <a:lnTo>
                        <a:pt x="418" y="117"/>
                      </a:lnTo>
                      <a:lnTo>
                        <a:pt x="431" y="123"/>
                      </a:lnTo>
                      <a:lnTo>
                        <a:pt x="504" y="98"/>
                      </a:lnTo>
                      <a:lnTo>
                        <a:pt x="517" y="86"/>
                      </a:lnTo>
                      <a:lnTo>
                        <a:pt x="535" y="92"/>
                      </a:lnTo>
                      <a:lnTo>
                        <a:pt x="603" y="55"/>
                      </a:lnTo>
                      <a:lnTo>
                        <a:pt x="597" y="43"/>
                      </a:lnTo>
                      <a:lnTo>
                        <a:pt x="634" y="25"/>
                      </a:lnTo>
                      <a:lnTo>
                        <a:pt x="640" y="43"/>
                      </a:lnTo>
                      <a:lnTo>
                        <a:pt x="664" y="6"/>
                      </a:lnTo>
                      <a:lnTo>
                        <a:pt x="701" y="0"/>
                      </a:lnTo>
                      <a:lnTo>
                        <a:pt x="670" y="19"/>
                      </a:lnTo>
                      <a:lnTo>
                        <a:pt x="683" y="25"/>
                      </a:lnTo>
                      <a:lnTo>
                        <a:pt x="695" y="19"/>
                      </a:lnTo>
                      <a:lnTo>
                        <a:pt x="738" y="12"/>
                      </a:lnTo>
                      <a:lnTo>
                        <a:pt x="744" y="31"/>
                      </a:lnTo>
                      <a:lnTo>
                        <a:pt x="732" y="37"/>
                      </a:lnTo>
                      <a:lnTo>
                        <a:pt x="763" y="55"/>
                      </a:lnTo>
                      <a:lnTo>
                        <a:pt x="757" y="55"/>
                      </a:lnTo>
                      <a:lnTo>
                        <a:pt x="769" y="68"/>
                      </a:lnTo>
                      <a:lnTo>
                        <a:pt x="738" y="98"/>
                      </a:lnTo>
                      <a:lnTo>
                        <a:pt x="707" y="98"/>
                      </a:lnTo>
                      <a:lnTo>
                        <a:pt x="609" y="129"/>
                      </a:lnTo>
                      <a:lnTo>
                        <a:pt x="591" y="129"/>
                      </a:lnTo>
                      <a:lnTo>
                        <a:pt x="615" y="135"/>
                      </a:lnTo>
                      <a:lnTo>
                        <a:pt x="615" y="159"/>
                      </a:lnTo>
                      <a:lnTo>
                        <a:pt x="566" y="184"/>
                      </a:lnTo>
                      <a:lnTo>
                        <a:pt x="584" y="208"/>
                      </a:lnTo>
                      <a:lnTo>
                        <a:pt x="603" y="196"/>
                      </a:lnTo>
                      <a:lnTo>
                        <a:pt x="603" y="184"/>
                      </a:lnTo>
                      <a:lnTo>
                        <a:pt x="615" y="172"/>
                      </a:lnTo>
                      <a:lnTo>
                        <a:pt x="658" y="190"/>
                      </a:lnTo>
                      <a:lnTo>
                        <a:pt x="670" y="202"/>
                      </a:lnTo>
                      <a:lnTo>
                        <a:pt x="689" y="196"/>
                      </a:lnTo>
                      <a:lnTo>
                        <a:pt x="713" y="215"/>
                      </a:lnTo>
                      <a:lnTo>
                        <a:pt x="701" y="215"/>
                      </a:lnTo>
                      <a:lnTo>
                        <a:pt x="689" y="208"/>
                      </a:lnTo>
                      <a:lnTo>
                        <a:pt x="664" y="227"/>
                      </a:lnTo>
                      <a:lnTo>
                        <a:pt x="677" y="251"/>
                      </a:lnTo>
                      <a:lnTo>
                        <a:pt x="664" y="258"/>
                      </a:lnTo>
                      <a:lnTo>
                        <a:pt x="707" y="258"/>
                      </a:lnTo>
                      <a:lnTo>
                        <a:pt x="726" y="276"/>
                      </a:lnTo>
                      <a:lnTo>
                        <a:pt x="744" y="282"/>
                      </a:lnTo>
                      <a:lnTo>
                        <a:pt x="757" y="300"/>
                      </a:lnTo>
                      <a:lnTo>
                        <a:pt x="744" y="313"/>
                      </a:lnTo>
                      <a:lnTo>
                        <a:pt x="726" y="307"/>
                      </a:lnTo>
                      <a:lnTo>
                        <a:pt x="689" y="319"/>
                      </a:lnTo>
                      <a:lnTo>
                        <a:pt x="664" y="307"/>
                      </a:lnTo>
                      <a:lnTo>
                        <a:pt x="634" y="313"/>
                      </a:lnTo>
                      <a:lnTo>
                        <a:pt x="615" y="282"/>
                      </a:lnTo>
                      <a:lnTo>
                        <a:pt x="640" y="270"/>
                      </a:lnTo>
                      <a:lnTo>
                        <a:pt x="652" y="276"/>
                      </a:lnTo>
                      <a:lnTo>
                        <a:pt x="640" y="251"/>
                      </a:lnTo>
                      <a:lnTo>
                        <a:pt x="658" y="227"/>
                      </a:lnTo>
                      <a:lnTo>
                        <a:pt x="634" y="233"/>
                      </a:lnTo>
                      <a:lnTo>
                        <a:pt x="640" y="215"/>
                      </a:lnTo>
                      <a:lnTo>
                        <a:pt x="615" y="215"/>
                      </a:lnTo>
                      <a:lnTo>
                        <a:pt x="609" y="227"/>
                      </a:lnTo>
                      <a:lnTo>
                        <a:pt x="615" y="233"/>
                      </a:lnTo>
                      <a:lnTo>
                        <a:pt x="609" y="245"/>
                      </a:lnTo>
                      <a:lnTo>
                        <a:pt x="615" y="270"/>
                      </a:lnTo>
                      <a:lnTo>
                        <a:pt x="584" y="264"/>
                      </a:lnTo>
                      <a:lnTo>
                        <a:pt x="578" y="251"/>
                      </a:lnTo>
                      <a:lnTo>
                        <a:pt x="591" y="239"/>
                      </a:lnTo>
                      <a:lnTo>
                        <a:pt x="572" y="239"/>
                      </a:lnTo>
                      <a:lnTo>
                        <a:pt x="554" y="251"/>
                      </a:lnTo>
                      <a:lnTo>
                        <a:pt x="541" y="251"/>
                      </a:lnTo>
                      <a:lnTo>
                        <a:pt x="541" y="202"/>
                      </a:lnTo>
                      <a:lnTo>
                        <a:pt x="523" y="196"/>
                      </a:lnTo>
                      <a:lnTo>
                        <a:pt x="523" y="227"/>
                      </a:lnTo>
                      <a:lnTo>
                        <a:pt x="511" y="233"/>
                      </a:lnTo>
                      <a:lnTo>
                        <a:pt x="529" y="239"/>
                      </a:lnTo>
                      <a:lnTo>
                        <a:pt x="535" y="251"/>
                      </a:lnTo>
                      <a:lnTo>
                        <a:pt x="517" y="258"/>
                      </a:lnTo>
                      <a:lnTo>
                        <a:pt x="517" y="270"/>
                      </a:lnTo>
                      <a:lnTo>
                        <a:pt x="541" y="270"/>
                      </a:lnTo>
                      <a:lnTo>
                        <a:pt x="566" y="276"/>
                      </a:lnTo>
                      <a:lnTo>
                        <a:pt x="566" y="288"/>
                      </a:lnTo>
                      <a:lnTo>
                        <a:pt x="547" y="294"/>
                      </a:lnTo>
                      <a:lnTo>
                        <a:pt x="523" y="337"/>
                      </a:lnTo>
                      <a:lnTo>
                        <a:pt x="541" y="331"/>
                      </a:lnTo>
                      <a:lnTo>
                        <a:pt x="541" y="337"/>
                      </a:lnTo>
                      <a:lnTo>
                        <a:pt x="511" y="368"/>
                      </a:lnTo>
                      <a:lnTo>
                        <a:pt x="486" y="337"/>
                      </a:lnTo>
                      <a:lnTo>
                        <a:pt x="424" y="319"/>
                      </a:lnTo>
                      <a:lnTo>
                        <a:pt x="394" y="331"/>
                      </a:lnTo>
                      <a:lnTo>
                        <a:pt x="394" y="343"/>
                      </a:lnTo>
                      <a:lnTo>
                        <a:pt x="388" y="349"/>
                      </a:lnTo>
                      <a:lnTo>
                        <a:pt x="388" y="380"/>
                      </a:lnTo>
                      <a:lnTo>
                        <a:pt x="357" y="411"/>
                      </a:lnTo>
                      <a:lnTo>
                        <a:pt x="351" y="429"/>
                      </a:lnTo>
                      <a:lnTo>
                        <a:pt x="332" y="441"/>
                      </a:lnTo>
                      <a:lnTo>
                        <a:pt x="326" y="466"/>
                      </a:lnTo>
                      <a:lnTo>
                        <a:pt x="338" y="472"/>
                      </a:lnTo>
                      <a:lnTo>
                        <a:pt x="351" y="447"/>
                      </a:lnTo>
                      <a:lnTo>
                        <a:pt x="388" y="441"/>
                      </a:lnTo>
                      <a:lnTo>
                        <a:pt x="394" y="423"/>
                      </a:lnTo>
                      <a:lnTo>
                        <a:pt x="449" y="398"/>
                      </a:lnTo>
                      <a:lnTo>
                        <a:pt x="468" y="423"/>
                      </a:lnTo>
                      <a:lnTo>
                        <a:pt x="461" y="466"/>
                      </a:lnTo>
                      <a:lnTo>
                        <a:pt x="443" y="478"/>
                      </a:lnTo>
                      <a:lnTo>
                        <a:pt x="443" y="496"/>
                      </a:lnTo>
                      <a:lnTo>
                        <a:pt x="474" y="484"/>
                      </a:lnTo>
                      <a:lnTo>
                        <a:pt x="468" y="496"/>
                      </a:lnTo>
                      <a:lnTo>
                        <a:pt x="461" y="503"/>
                      </a:lnTo>
                      <a:lnTo>
                        <a:pt x="431" y="558"/>
                      </a:lnTo>
                      <a:lnTo>
                        <a:pt x="443" y="582"/>
                      </a:lnTo>
                      <a:lnTo>
                        <a:pt x="437" y="613"/>
                      </a:lnTo>
                      <a:lnTo>
                        <a:pt x="381" y="619"/>
                      </a:lnTo>
                      <a:lnTo>
                        <a:pt x="369" y="595"/>
                      </a:lnTo>
                      <a:lnTo>
                        <a:pt x="357" y="595"/>
                      </a:lnTo>
                      <a:lnTo>
                        <a:pt x="357" y="588"/>
                      </a:lnTo>
                      <a:lnTo>
                        <a:pt x="345" y="570"/>
                      </a:lnTo>
                      <a:lnTo>
                        <a:pt x="338" y="570"/>
                      </a:lnTo>
                      <a:lnTo>
                        <a:pt x="345" y="595"/>
                      </a:lnTo>
                      <a:lnTo>
                        <a:pt x="326" y="619"/>
                      </a:lnTo>
                      <a:lnTo>
                        <a:pt x="338" y="619"/>
                      </a:lnTo>
                      <a:lnTo>
                        <a:pt x="338" y="631"/>
                      </a:lnTo>
                      <a:lnTo>
                        <a:pt x="345" y="644"/>
                      </a:lnTo>
                      <a:lnTo>
                        <a:pt x="320" y="644"/>
                      </a:lnTo>
                      <a:lnTo>
                        <a:pt x="295" y="650"/>
                      </a:lnTo>
                      <a:lnTo>
                        <a:pt x="295" y="644"/>
                      </a:lnTo>
                      <a:lnTo>
                        <a:pt x="320" y="631"/>
                      </a:lnTo>
                      <a:lnTo>
                        <a:pt x="258" y="619"/>
                      </a:lnTo>
                      <a:lnTo>
                        <a:pt x="252" y="631"/>
                      </a:lnTo>
                      <a:lnTo>
                        <a:pt x="228" y="607"/>
                      </a:lnTo>
                      <a:lnTo>
                        <a:pt x="197" y="607"/>
                      </a:lnTo>
                      <a:lnTo>
                        <a:pt x="191" y="619"/>
                      </a:lnTo>
                      <a:lnTo>
                        <a:pt x="129" y="625"/>
                      </a:lnTo>
                      <a:lnTo>
                        <a:pt x="105" y="674"/>
                      </a:lnTo>
                      <a:lnTo>
                        <a:pt x="99" y="674"/>
                      </a:lnTo>
                      <a:lnTo>
                        <a:pt x="92" y="668"/>
                      </a:lnTo>
                      <a:lnTo>
                        <a:pt x="123" y="595"/>
                      </a:lnTo>
                      <a:lnTo>
                        <a:pt x="117" y="564"/>
                      </a:lnTo>
                      <a:lnTo>
                        <a:pt x="105" y="558"/>
                      </a:lnTo>
                      <a:lnTo>
                        <a:pt x="105" y="496"/>
                      </a:lnTo>
                      <a:lnTo>
                        <a:pt x="99" y="490"/>
                      </a:lnTo>
                      <a:lnTo>
                        <a:pt x="92" y="496"/>
                      </a:lnTo>
                      <a:lnTo>
                        <a:pt x="56" y="546"/>
                      </a:lnTo>
                      <a:lnTo>
                        <a:pt x="49" y="613"/>
                      </a:lnTo>
                      <a:lnTo>
                        <a:pt x="68" y="613"/>
                      </a:lnTo>
                      <a:lnTo>
                        <a:pt x="74" y="637"/>
                      </a:lnTo>
                      <a:lnTo>
                        <a:pt x="31" y="680"/>
                      </a:lnTo>
                      <a:lnTo>
                        <a:pt x="49" y="693"/>
                      </a:lnTo>
                      <a:lnTo>
                        <a:pt x="43" y="729"/>
                      </a:lnTo>
                      <a:lnTo>
                        <a:pt x="25" y="766"/>
                      </a:lnTo>
                      <a:lnTo>
                        <a:pt x="25" y="834"/>
                      </a:lnTo>
                      <a:lnTo>
                        <a:pt x="43" y="840"/>
                      </a:lnTo>
                      <a:lnTo>
                        <a:pt x="49" y="883"/>
                      </a:lnTo>
                      <a:lnTo>
                        <a:pt x="68" y="883"/>
                      </a:lnTo>
                      <a:lnTo>
                        <a:pt x="105" y="993"/>
                      </a:lnTo>
                      <a:lnTo>
                        <a:pt x="129" y="1005"/>
                      </a:lnTo>
                      <a:lnTo>
                        <a:pt x="154" y="1036"/>
                      </a:lnTo>
                      <a:lnTo>
                        <a:pt x="148" y="1060"/>
                      </a:lnTo>
                      <a:lnTo>
                        <a:pt x="166" y="1134"/>
                      </a:lnTo>
                      <a:lnTo>
                        <a:pt x="209" y="1177"/>
                      </a:lnTo>
                      <a:lnTo>
                        <a:pt x="234" y="1232"/>
                      </a:lnTo>
                      <a:lnTo>
                        <a:pt x="222" y="1250"/>
                      </a:lnTo>
                      <a:lnTo>
                        <a:pt x="240" y="1275"/>
                      </a:lnTo>
                      <a:lnTo>
                        <a:pt x="252" y="1275"/>
                      </a:lnTo>
                      <a:lnTo>
                        <a:pt x="283" y="1305"/>
                      </a:lnTo>
                      <a:lnTo>
                        <a:pt x="295" y="1324"/>
                      </a:lnTo>
                      <a:lnTo>
                        <a:pt x="320" y="1330"/>
                      </a:lnTo>
                      <a:lnTo>
                        <a:pt x="394" y="1416"/>
                      </a:lnTo>
                      <a:lnTo>
                        <a:pt x="357" y="1471"/>
                      </a:lnTo>
                      <a:lnTo>
                        <a:pt x="277" y="1452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43" name="Freeform 29"/>
                <p:cNvSpPr>
                  <a:spLocks noChangeAspect="1"/>
                </p:cNvSpPr>
                <p:nvPr/>
              </p:nvSpPr>
              <p:spPr bwMode="auto">
                <a:xfrm>
                  <a:off x="4953215" y="122"/>
                  <a:ext cx="21" cy="20"/>
                </a:xfrm>
                <a:custGeom>
                  <a:avLst/>
                  <a:gdLst>
                    <a:gd name="T0" fmla="*/ 43 w 124"/>
                    <a:gd name="T1" fmla="*/ 0 h 124"/>
                    <a:gd name="T2" fmla="*/ 50 w 124"/>
                    <a:gd name="T3" fmla="*/ 12 h 124"/>
                    <a:gd name="T4" fmla="*/ 37 w 124"/>
                    <a:gd name="T5" fmla="*/ 19 h 124"/>
                    <a:gd name="T6" fmla="*/ 37 w 124"/>
                    <a:gd name="T7" fmla="*/ 37 h 124"/>
                    <a:gd name="T8" fmla="*/ 50 w 124"/>
                    <a:gd name="T9" fmla="*/ 31 h 124"/>
                    <a:gd name="T10" fmla="*/ 62 w 124"/>
                    <a:gd name="T11" fmla="*/ 43 h 124"/>
                    <a:gd name="T12" fmla="*/ 68 w 124"/>
                    <a:gd name="T13" fmla="*/ 49 h 124"/>
                    <a:gd name="T14" fmla="*/ 80 w 124"/>
                    <a:gd name="T15" fmla="*/ 49 h 124"/>
                    <a:gd name="T16" fmla="*/ 93 w 124"/>
                    <a:gd name="T17" fmla="*/ 61 h 124"/>
                    <a:gd name="T18" fmla="*/ 105 w 124"/>
                    <a:gd name="T19" fmla="*/ 68 h 124"/>
                    <a:gd name="T20" fmla="*/ 123 w 124"/>
                    <a:gd name="T21" fmla="*/ 98 h 124"/>
                    <a:gd name="T22" fmla="*/ 99 w 124"/>
                    <a:gd name="T23" fmla="*/ 123 h 124"/>
                    <a:gd name="T24" fmla="*/ 74 w 124"/>
                    <a:gd name="T25" fmla="*/ 123 h 124"/>
                    <a:gd name="T26" fmla="*/ 56 w 124"/>
                    <a:gd name="T27" fmla="*/ 98 h 124"/>
                    <a:gd name="T28" fmla="*/ 56 w 124"/>
                    <a:gd name="T29" fmla="*/ 92 h 124"/>
                    <a:gd name="T30" fmla="*/ 50 w 124"/>
                    <a:gd name="T31" fmla="*/ 86 h 124"/>
                    <a:gd name="T32" fmla="*/ 31 w 124"/>
                    <a:gd name="T33" fmla="*/ 74 h 124"/>
                    <a:gd name="T34" fmla="*/ 19 w 124"/>
                    <a:gd name="T35" fmla="*/ 74 h 124"/>
                    <a:gd name="T36" fmla="*/ 0 w 124"/>
                    <a:gd name="T37" fmla="*/ 49 h 124"/>
                    <a:gd name="T38" fmla="*/ 0 w 124"/>
                    <a:gd name="T39" fmla="*/ 37 h 124"/>
                    <a:gd name="T40" fmla="*/ 0 w 124"/>
                    <a:gd name="T41" fmla="*/ 25 h 124"/>
                    <a:gd name="T42" fmla="*/ 0 w 124"/>
                    <a:gd name="T43" fmla="*/ 25 h 124"/>
                    <a:gd name="T44" fmla="*/ 0 w 124"/>
                    <a:gd name="T45" fmla="*/ 6 h 124"/>
                    <a:gd name="T46" fmla="*/ 19 w 124"/>
                    <a:gd name="T47" fmla="*/ 0 h 124"/>
                    <a:gd name="T48" fmla="*/ 25 w 124"/>
                    <a:gd name="T49" fmla="*/ 0 h 124"/>
                    <a:gd name="T50" fmla="*/ 43 w 124"/>
                    <a:gd name="T51" fmla="*/ 0 h 124"/>
                    <a:gd name="T52" fmla="*/ 43 w 124"/>
                    <a:gd name="T53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4" h="124">
                      <a:moveTo>
                        <a:pt x="43" y="0"/>
                      </a:moveTo>
                      <a:lnTo>
                        <a:pt x="50" y="12"/>
                      </a:lnTo>
                      <a:lnTo>
                        <a:pt x="37" y="19"/>
                      </a:lnTo>
                      <a:lnTo>
                        <a:pt x="37" y="37"/>
                      </a:lnTo>
                      <a:lnTo>
                        <a:pt x="50" y="31"/>
                      </a:lnTo>
                      <a:lnTo>
                        <a:pt x="62" y="43"/>
                      </a:lnTo>
                      <a:lnTo>
                        <a:pt x="68" y="49"/>
                      </a:lnTo>
                      <a:lnTo>
                        <a:pt x="80" y="49"/>
                      </a:lnTo>
                      <a:lnTo>
                        <a:pt x="93" y="61"/>
                      </a:lnTo>
                      <a:lnTo>
                        <a:pt x="105" y="68"/>
                      </a:lnTo>
                      <a:lnTo>
                        <a:pt x="123" y="98"/>
                      </a:lnTo>
                      <a:lnTo>
                        <a:pt x="99" y="123"/>
                      </a:lnTo>
                      <a:lnTo>
                        <a:pt x="74" y="123"/>
                      </a:lnTo>
                      <a:lnTo>
                        <a:pt x="56" y="98"/>
                      </a:lnTo>
                      <a:lnTo>
                        <a:pt x="56" y="92"/>
                      </a:lnTo>
                      <a:lnTo>
                        <a:pt x="50" y="86"/>
                      </a:lnTo>
                      <a:lnTo>
                        <a:pt x="31" y="74"/>
                      </a:lnTo>
                      <a:lnTo>
                        <a:pt x="19" y="74"/>
                      </a:lnTo>
                      <a:lnTo>
                        <a:pt x="0" y="49"/>
                      </a:lnTo>
                      <a:lnTo>
                        <a:pt x="0" y="37"/>
                      </a:lnTo>
                      <a:lnTo>
                        <a:pt x="0" y="25"/>
                      </a:lnTo>
                      <a:lnTo>
                        <a:pt x="0" y="6"/>
                      </a:lnTo>
                      <a:lnTo>
                        <a:pt x="19" y="0"/>
                      </a:lnTo>
                      <a:lnTo>
                        <a:pt x="25" y="0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3175" cap="flat">
                      <a:solidFill>
                        <a:srgbClr val="FFFFFF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44" name="Oval 30"/>
                <p:cNvSpPr>
                  <a:spLocks noChangeAspect="1" noChangeArrowheads="1"/>
                </p:cNvSpPr>
                <p:nvPr/>
              </p:nvSpPr>
              <p:spPr bwMode="auto">
                <a:xfrm>
                  <a:off x="4953000" y="0"/>
                  <a:ext cx="288" cy="288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lumMod val="65000"/>
                    </a:schemeClr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6829305" y="2189654"/>
                <a:ext cx="4286370" cy="4170287"/>
                <a:chOff x="1277880" y="-1535218"/>
                <a:chExt cx="9959787" cy="9690060"/>
              </a:xfrm>
            </p:grpSpPr>
            <p:grpSp>
              <p:nvGrpSpPr>
                <p:cNvPr id="33" name="组合 32"/>
                <p:cNvGrpSpPr/>
                <p:nvPr/>
              </p:nvGrpSpPr>
              <p:grpSpPr>
                <a:xfrm>
                  <a:off x="1277880" y="-1535218"/>
                  <a:ext cx="9959787" cy="9690060"/>
                  <a:chOff x="3165256" y="992414"/>
                  <a:chExt cx="4958841" cy="4824548"/>
                </a:xfrm>
              </p:grpSpPr>
              <p:grpSp>
                <p:nvGrpSpPr>
                  <p:cNvPr id="35" name="组合 34"/>
                  <p:cNvGrpSpPr/>
                  <p:nvPr/>
                </p:nvGrpSpPr>
                <p:grpSpPr>
                  <a:xfrm>
                    <a:off x="3302419" y="998328"/>
                    <a:ext cx="4699000" cy="4699910"/>
                    <a:chOff x="-982362" y="-1947281"/>
                    <a:chExt cx="4699000" cy="4699910"/>
                  </a:xfrm>
                </p:grpSpPr>
                <p:cxnSp>
                  <p:nvCxnSpPr>
                    <p:cNvPr id="107" name="直接连接符 106"/>
                    <p:cNvCxnSpPr/>
                    <p:nvPr/>
                  </p:nvCxnSpPr>
                  <p:spPr>
                    <a:xfrm rot="-5400000">
                      <a:off x="-1515903" y="462036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8" name="直接连接符 107"/>
                    <p:cNvCxnSpPr/>
                    <p:nvPr/>
                  </p:nvCxnSpPr>
                  <p:spPr>
                    <a:xfrm rot="-3857143">
                      <a:off x="-1283229" y="-557374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9" name="直接连接符 108"/>
                    <p:cNvCxnSpPr/>
                    <p:nvPr/>
                  </p:nvCxnSpPr>
                  <p:spPr>
                    <a:xfrm rot="-2314286">
                      <a:off x="-631292" y="-1374877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0" name="直接连接符 109"/>
                    <p:cNvCxnSpPr/>
                    <p:nvPr/>
                  </p:nvCxnSpPr>
                  <p:spPr>
                    <a:xfrm rot="-771429">
                      <a:off x="310784" y="-1828557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" name="直接连接符 110"/>
                    <p:cNvCxnSpPr/>
                    <p:nvPr/>
                  </p:nvCxnSpPr>
                  <p:spPr>
                    <a:xfrm>
                      <a:off x="1335921" y="-1947281"/>
                      <a:ext cx="1078967" cy="237448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2" name="直接连接符 111"/>
                    <p:cNvCxnSpPr/>
                    <p:nvPr/>
                  </p:nvCxnSpPr>
                  <p:spPr>
                    <a:xfrm rot="2314286">
                      <a:off x="2298486" y="-1374877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" name="直接连接符 112"/>
                    <p:cNvCxnSpPr/>
                    <p:nvPr/>
                  </p:nvCxnSpPr>
                  <p:spPr>
                    <a:xfrm rot="3857142">
                      <a:off x="2950423" y="-557374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4" name="直接连接符 113"/>
                    <p:cNvCxnSpPr/>
                    <p:nvPr/>
                  </p:nvCxnSpPr>
                  <p:spPr>
                    <a:xfrm rot="5400000">
                      <a:off x="3183097" y="462036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5" name="直接连接符 114"/>
                    <p:cNvCxnSpPr/>
                    <p:nvPr/>
                  </p:nvCxnSpPr>
                  <p:spPr>
                    <a:xfrm rot="6942857">
                      <a:off x="2950424" y="1481445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直接连接符 115"/>
                    <p:cNvCxnSpPr/>
                    <p:nvPr/>
                  </p:nvCxnSpPr>
                  <p:spPr>
                    <a:xfrm rot="8485714">
                      <a:off x="2298486" y="2298949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7" name="直接连接符 116"/>
                    <p:cNvCxnSpPr/>
                    <p:nvPr/>
                  </p:nvCxnSpPr>
                  <p:spPr>
                    <a:xfrm rot="10028571">
                      <a:off x="1356410" y="2752629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8" name="直接连接符 117"/>
                    <p:cNvCxnSpPr/>
                    <p:nvPr/>
                  </p:nvCxnSpPr>
                  <p:spPr>
                    <a:xfrm rot="11571429">
                      <a:off x="310784" y="2752629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9" name="直接连接符 118"/>
                    <p:cNvCxnSpPr/>
                    <p:nvPr/>
                  </p:nvCxnSpPr>
                  <p:spPr>
                    <a:xfrm rot="13114285">
                      <a:off x="-631292" y="2298950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0" name="直接连接符 119"/>
                    <p:cNvCxnSpPr/>
                    <p:nvPr/>
                  </p:nvCxnSpPr>
                  <p:spPr>
                    <a:xfrm rot="14657142">
                      <a:off x="-1283229" y="1481446"/>
                      <a:ext cx="1067081" cy="0"/>
                    </a:xfrm>
                    <a:prstGeom prst="line">
                      <a:avLst/>
                    </a:prstGeom>
                    <a:ln w="28575">
                      <a:solidFill>
                        <a:srgbClr val="71CAE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6" name="椭圆 35"/>
                  <p:cNvSpPr/>
                  <p:nvPr/>
                </p:nvSpPr>
                <p:spPr>
                  <a:xfrm>
                    <a:off x="4760878" y="1570732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" name="椭圆 36"/>
                  <p:cNvSpPr/>
                  <p:nvPr/>
                </p:nvSpPr>
                <p:spPr>
                  <a:xfrm>
                    <a:off x="4515218" y="2142575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8" name="椭圆 37"/>
                  <p:cNvSpPr/>
                  <p:nvPr/>
                </p:nvSpPr>
                <p:spPr>
                  <a:xfrm>
                    <a:off x="5529088" y="2868939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9" name="椭圆 38"/>
                  <p:cNvSpPr/>
                  <p:nvPr/>
                </p:nvSpPr>
                <p:spPr>
                  <a:xfrm>
                    <a:off x="4473372" y="3577861"/>
                    <a:ext cx="245660" cy="245660"/>
                  </a:xfrm>
                  <a:prstGeom prst="ellipse">
                    <a:avLst/>
                  </a:prstGeom>
                  <a:solidFill>
                    <a:srgbClr val="71CAE0"/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0" name="椭圆 39"/>
                  <p:cNvSpPr/>
                  <p:nvPr/>
                </p:nvSpPr>
                <p:spPr>
                  <a:xfrm>
                    <a:off x="6993977" y="3496782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1" name="椭圆 40"/>
                  <p:cNvSpPr/>
                  <p:nvPr/>
                </p:nvSpPr>
                <p:spPr>
                  <a:xfrm>
                    <a:off x="5774748" y="4502102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2" name="椭圆 41"/>
                  <p:cNvSpPr/>
                  <p:nvPr/>
                </p:nvSpPr>
                <p:spPr>
                  <a:xfrm>
                    <a:off x="6572066" y="2011596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3" name="椭圆 42"/>
                  <p:cNvSpPr/>
                  <p:nvPr/>
                </p:nvSpPr>
                <p:spPr>
                  <a:xfrm>
                    <a:off x="4604169" y="4884841"/>
                    <a:ext cx="245660" cy="245660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4" name="椭圆 43"/>
                  <p:cNvSpPr/>
                  <p:nvPr/>
                </p:nvSpPr>
                <p:spPr>
                  <a:xfrm>
                    <a:off x="3745369" y="2896000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" name="椭圆 44"/>
                  <p:cNvSpPr/>
                  <p:nvPr/>
                </p:nvSpPr>
                <p:spPr>
                  <a:xfrm>
                    <a:off x="6803107" y="4451364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" name="椭圆 45"/>
                  <p:cNvSpPr/>
                  <p:nvPr/>
                </p:nvSpPr>
                <p:spPr>
                  <a:xfrm>
                    <a:off x="6075104" y="3769503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椭圆 46"/>
                  <p:cNvSpPr/>
                  <p:nvPr/>
                </p:nvSpPr>
                <p:spPr>
                  <a:xfrm>
                    <a:off x="5620702" y="5232178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" name="椭圆 47"/>
                  <p:cNvSpPr/>
                  <p:nvPr/>
                </p:nvSpPr>
                <p:spPr>
                  <a:xfrm>
                    <a:off x="7178580" y="2623279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" name="椭圆 48"/>
                  <p:cNvSpPr/>
                  <p:nvPr/>
                </p:nvSpPr>
                <p:spPr>
                  <a:xfrm>
                    <a:off x="5952274" y="1517413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5221201" y="3978567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1" name="椭圆 50"/>
                  <p:cNvSpPr/>
                  <p:nvPr/>
                </p:nvSpPr>
                <p:spPr>
                  <a:xfrm>
                    <a:off x="4052853" y="4015163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52" name="直接连接符 51"/>
                  <p:cNvCxnSpPr>
                    <a:endCxn id="36" idx="1"/>
                  </p:cNvCxnSpPr>
                  <p:nvPr/>
                </p:nvCxnSpPr>
                <p:spPr>
                  <a:xfrm>
                    <a:off x="4596202" y="1235776"/>
                    <a:ext cx="200652" cy="370932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直接连接符 52"/>
                  <p:cNvCxnSpPr>
                    <a:endCxn id="44" idx="2"/>
                  </p:cNvCxnSpPr>
                  <p:nvPr/>
                </p:nvCxnSpPr>
                <p:spPr>
                  <a:xfrm>
                    <a:off x="3305722" y="2868938"/>
                    <a:ext cx="439647" cy="149892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" name="直接连接符 53"/>
                  <p:cNvCxnSpPr>
                    <a:endCxn id="36" idx="2"/>
                  </p:cNvCxnSpPr>
                  <p:nvPr/>
                </p:nvCxnSpPr>
                <p:spPr>
                  <a:xfrm flipV="1">
                    <a:off x="3745369" y="1693562"/>
                    <a:ext cx="1015509" cy="20982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直接连接符 54"/>
                  <p:cNvCxnSpPr>
                    <a:stCxn id="36" idx="3"/>
                    <a:endCxn id="37" idx="0"/>
                  </p:cNvCxnSpPr>
                  <p:nvPr/>
                </p:nvCxnSpPr>
                <p:spPr>
                  <a:xfrm flipH="1">
                    <a:off x="4638048" y="1780416"/>
                    <a:ext cx="158806" cy="362159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直接连接符 55"/>
                  <p:cNvCxnSpPr>
                    <a:stCxn id="37" idx="6"/>
                    <a:endCxn id="38" idx="1"/>
                  </p:cNvCxnSpPr>
                  <p:nvPr/>
                </p:nvCxnSpPr>
                <p:spPr>
                  <a:xfrm>
                    <a:off x="4760878" y="2265405"/>
                    <a:ext cx="804186" cy="639510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直接连接符 56"/>
                  <p:cNvCxnSpPr>
                    <a:stCxn id="50" idx="6"/>
                    <a:endCxn id="46" idx="2"/>
                  </p:cNvCxnSpPr>
                  <p:nvPr/>
                </p:nvCxnSpPr>
                <p:spPr>
                  <a:xfrm flipV="1">
                    <a:off x="5466861" y="3892333"/>
                    <a:ext cx="608243" cy="20906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直接连接符 57"/>
                  <p:cNvCxnSpPr>
                    <a:stCxn id="50" idx="5"/>
                    <a:endCxn id="41" idx="1"/>
                  </p:cNvCxnSpPr>
                  <p:nvPr/>
                </p:nvCxnSpPr>
                <p:spPr>
                  <a:xfrm>
                    <a:off x="5430885" y="4188251"/>
                    <a:ext cx="379839" cy="349827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直接连接符 58"/>
                  <p:cNvCxnSpPr>
                    <a:stCxn id="39" idx="5"/>
                    <a:endCxn id="50" idx="1"/>
                  </p:cNvCxnSpPr>
                  <p:nvPr/>
                </p:nvCxnSpPr>
                <p:spPr>
                  <a:xfrm>
                    <a:off x="4683056" y="3787545"/>
                    <a:ext cx="574121" cy="22699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直接连接符 59"/>
                  <p:cNvCxnSpPr>
                    <a:stCxn id="51" idx="7"/>
                    <a:endCxn id="39" idx="3"/>
                  </p:cNvCxnSpPr>
                  <p:nvPr/>
                </p:nvCxnSpPr>
                <p:spPr>
                  <a:xfrm flipV="1">
                    <a:off x="4262537" y="3787545"/>
                    <a:ext cx="246811" cy="26359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直接连接符 60"/>
                  <p:cNvCxnSpPr>
                    <a:stCxn id="51" idx="5"/>
                    <a:endCxn id="43" idx="1"/>
                  </p:cNvCxnSpPr>
                  <p:nvPr/>
                </p:nvCxnSpPr>
                <p:spPr>
                  <a:xfrm>
                    <a:off x="4262537" y="4224847"/>
                    <a:ext cx="377608" cy="695970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直接连接符 61"/>
                  <p:cNvCxnSpPr>
                    <a:stCxn id="43" idx="5"/>
                    <a:endCxn id="47" idx="2"/>
                  </p:cNvCxnSpPr>
                  <p:nvPr/>
                </p:nvCxnSpPr>
                <p:spPr>
                  <a:xfrm>
                    <a:off x="4813853" y="5094525"/>
                    <a:ext cx="806849" cy="260483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直接连接符 62"/>
                  <p:cNvCxnSpPr>
                    <a:stCxn id="47" idx="0"/>
                    <a:endCxn id="41" idx="4"/>
                  </p:cNvCxnSpPr>
                  <p:nvPr/>
                </p:nvCxnSpPr>
                <p:spPr>
                  <a:xfrm flipV="1">
                    <a:off x="5743532" y="4747762"/>
                    <a:ext cx="154046" cy="48441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接连接符 63"/>
                  <p:cNvCxnSpPr>
                    <a:stCxn id="41" idx="6"/>
                    <a:endCxn id="45" idx="2"/>
                  </p:cNvCxnSpPr>
                  <p:nvPr/>
                </p:nvCxnSpPr>
                <p:spPr>
                  <a:xfrm flipV="1">
                    <a:off x="6020408" y="4574194"/>
                    <a:ext cx="782699" cy="5073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直接连接符 64"/>
                  <p:cNvCxnSpPr>
                    <a:stCxn id="49" idx="5"/>
                    <a:endCxn id="42" idx="1"/>
                  </p:cNvCxnSpPr>
                  <p:nvPr/>
                </p:nvCxnSpPr>
                <p:spPr>
                  <a:xfrm>
                    <a:off x="6161958" y="1727097"/>
                    <a:ext cx="446084" cy="320475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直接连接符 65"/>
                  <p:cNvCxnSpPr>
                    <a:stCxn id="46" idx="0"/>
                    <a:endCxn id="38" idx="5"/>
                  </p:cNvCxnSpPr>
                  <p:nvPr/>
                </p:nvCxnSpPr>
                <p:spPr>
                  <a:xfrm flipH="1" flipV="1">
                    <a:off x="5738772" y="3078623"/>
                    <a:ext cx="459162" cy="690880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直接连接符 66"/>
                  <p:cNvCxnSpPr>
                    <a:stCxn id="39" idx="7"/>
                    <a:endCxn id="38" idx="2"/>
                  </p:cNvCxnSpPr>
                  <p:nvPr/>
                </p:nvCxnSpPr>
                <p:spPr>
                  <a:xfrm flipV="1">
                    <a:off x="4683056" y="2991769"/>
                    <a:ext cx="846032" cy="62206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直接连接符 67"/>
                  <p:cNvCxnSpPr>
                    <a:stCxn id="37" idx="4"/>
                    <a:endCxn id="39" idx="0"/>
                  </p:cNvCxnSpPr>
                  <p:nvPr/>
                </p:nvCxnSpPr>
                <p:spPr>
                  <a:xfrm flipH="1">
                    <a:off x="4596202" y="2388235"/>
                    <a:ext cx="41846" cy="118962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直接连接符 68"/>
                  <p:cNvCxnSpPr>
                    <a:stCxn id="44" idx="7"/>
                    <a:endCxn id="37" idx="3"/>
                  </p:cNvCxnSpPr>
                  <p:nvPr/>
                </p:nvCxnSpPr>
                <p:spPr>
                  <a:xfrm flipV="1">
                    <a:off x="3955053" y="2352259"/>
                    <a:ext cx="596141" cy="579717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直接连接符 69"/>
                  <p:cNvCxnSpPr>
                    <a:stCxn id="44" idx="5"/>
                    <a:endCxn id="39" idx="1"/>
                  </p:cNvCxnSpPr>
                  <p:nvPr/>
                </p:nvCxnSpPr>
                <p:spPr>
                  <a:xfrm>
                    <a:off x="3955053" y="3105684"/>
                    <a:ext cx="554295" cy="508153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直接连接符 70"/>
                  <p:cNvCxnSpPr>
                    <a:stCxn id="44" idx="4"/>
                    <a:endCxn id="51" idx="0"/>
                  </p:cNvCxnSpPr>
                  <p:nvPr/>
                </p:nvCxnSpPr>
                <p:spPr>
                  <a:xfrm>
                    <a:off x="3868199" y="3141660"/>
                    <a:ext cx="307484" cy="873503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直接连接符 71"/>
                  <p:cNvCxnSpPr>
                    <a:stCxn id="38" idx="7"/>
                    <a:endCxn id="42" idx="3"/>
                  </p:cNvCxnSpPr>
                  <p:nvPr/>
                </p:nvCxnSpPr>
                <p:spPr>
                  <a:xfrm flipV="1">
                    <a:off x="5738772" y="2221280"/>
                    <a:ext cx="869270" cy="683635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直接连接符 72"/>
                  <p:cNvCxnSpPr>
                    <a:stCxn id="49" idx="4"/>
                    <a:endCxn id="38" idx="7"/>
                  </p:cNvCxnSpPr>
                  <p:nvPr/>
                </p:nvCxnSpPr>
                <p:spPr>
                  <a:xfrm flipH="1">
                    <a:off x="5738772" y="1763073"/>
                    <a:ext cx="336332" cy="1141842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直接连接符 73"/>
                  <p:cNvCxnSpPr>
                    <a:stCxn id="42" idx="5"/>
                    <a:endCxn id="48" idx="1"/>
                  </p:cNvCxnSpPr>
                  <p:nvPr/>
                </p:nvCxnSpPr>
                <p:spPr>
                  <a:xfrm>
                    <a:off x="6781750" y="2221280"/>
                    <a:ext cx="432806" cy="437975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直接连接符 74"/>
                  <p:cNvCxnSpPr>
                    <a:stCxn id="46" idx="7"/>
                    <a:endCxn id="48" idx="3"/>
                  </p:cNvCxnSpPr>
                  <p:nvPr/>
                </p:nvCxnSpPr>
                <p:spPr>
                  <a:xfrm flipV="1">
                    <a:off x="6284788" y="2832963"/>
                    <a:ext cx="929768" cy="97251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直接连接符 75"/>
                  <p:cNvCxnSpPr>
                    <a:stCxn id="48" idx="4"/>
                    <a:endCxn id="40" idx="7"/>
                  </p:cNvCxnSpPr>
                  <p:nvPr/>
                </p:nvCxnSpPr>
                <p:spPr>
                  <a:xfrm flipH="1">
                    <a:off x="7203661" y="2868939"/>
                    <a:ext cx="97749" cy="663819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直接连接符 76"/>
                  <p:cNvCxnSpPr>
                    <a:stCxn id="46" idx="6"/>
                    <a:endCxn id="40" idx="3"/>
                  </p:cNvCxnSpPr>
                  <p:nvPr/>
                </p:nvCxnSpPr>
                <p:spPr>
                  <a:xfrm flipV="1">
                    <a:off x="6320764" y="3706466"/>
                    <a:ext cx="709189" cy="185867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直接连接符 77"/>
                  <p:cNvCxnSpPr>
                    <a:stCxn id="40" idx="4"/>
                    <a:endCxn id="45" idx="0"/>
                  </p:cNvCxnSpPr>
                  <p:nvPr/>
                </p:nvCxnSpPr>
                <p:spPr>
                  <a:xfrm flipH="1">
                    <a:off x="6925937" y="3742442"/>
                    <a:ext cx="190870" cy="708922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直接连接符 78"/>
                  <p:cNvCxnSpPr>
                    <a:stCxn id="41" idx="7"/>
                    <a:endCxn id="46" idx="5"/>
                  </p:cNvCxnSpPr>
                  <p:nvPr/>
                </p:nvCxnSpPr>
                <p:spPr>
                  <a:xfrm flipV="1">
                    <a:off x="5984432" y="3979187"/>
                    <a:ext cx="300356" cy="558891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直接连接符 79"/>
                  <p:cNvCxnSpPr>
                    <a:stCxn id="47" idx="6"/>
                    <a:endCxn id="45" idx="4"/>
                  </p:cNvCxnSpPr>
                  <p:nvPr/>
                </p:nvCxnSpPr>
                <p:spPr>
                  <a:xfrm flipV="1">
                    <a:off x="5866362" y="4697024"/>
                    <a:ext cx="1059575" cy="65798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直接连接符 80"/>
                  <p:cNvCxnSpPr>
                    <a:stCxn id="43" idx="7"/>
                    <a:endCxn id="50" idx="4"/>
                  </p:cNvCxnSpPr>
                  <p:nvPr/>
                </p:nvCxnSpPr>
                <p:spPr>
                  <a:xfrm flipV="1">
                    <a:off x="4813853" y="4224227"/>
                    <a:ext cx="530178" cy="696590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直接连接符 81"/>
                  <p:cNvCxnSpPr>
                    <a:stCxn id="36" idx="6"/>
                    <a:endCxn id="49" idx="2"/>
                  </p:cNvCxnSpPr>
                  <p:nvPr/>
                </p:nvCxnSpPr>
                <p:spPr>
                  <a:xfrm flipV="1">
                    <a:off x="5006538" y="1640243"/>
                    <a:ext cx="945736" cy="53319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直接连接符 82"/>
                  <p:cNvCxnSpPr>
                    <a:stCxn id="38" idx="6"/>
                    <a:endCxn id="48" idx="3"/>
                  </p:cNvCxnSpPr>
                  <p:nvPr/>
                </p:nvCxnSpPr>
                <p:spPr>
                  <a:xfrm flipV="1">
                    <a:off x="5774748" y="2832963"/>
                    <a:ext cx="1439808" cy="15880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直接连接符 83"/>
                  <p:cNvCxnSpPr>
                    <a:stCxn id="50" idx="0"/>
                    <a:endCxn id="38" idx="4"/>
                  </p:cNvCxnSpPr>
                  <p:nvPr/>
                </p:nvCxnSpPr>
                <p:spPr>
                  <a:xfrm flipV="1">
                    <a:off x="5344031" y="3114599"/>
                    <a:ext cx="307887" cy="86396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直接连接符 84"/>
                  <p:cNvCxnSpPr>
                    <a:endCxn id="51" idx="4"/>
                  </p:cNvCxnSpPr>
                  <p:nvPr/>
                </p:nvCxnSpPr>
                <p:spPr>
                  <a:xfrm flipV="1">
                    <a:off x="3761489" y="4260823"/>
                    <a:ext cx="414194" cy="646935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直接连接符 85"/>
                  <p:cNvCxnSpPr>
                    <a:endCxn id="44" idx="3"/>
                  </p:cNvCxnSpPr>
                  <p:nvPr/>
                </p:nvCxnSpPr>
                <p:spPr>
                  <a:xfrm flipV="1">
                    <a:off x="3267621" y="3105684"/>
                    <a:ext cx="513724" cy="84066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直接连接符 86"/>
                  <p:cNvCxnSpPr>
                    <a:endCxn id="37" idx="2"/>
                  </p:cNvCxnSpPr>
                  <p:nvPr/>
                </p:nvCxnSpPr>
                <p:spPr>
                  <a:xfrm>
                    <a:off x="3745369" y="1887334"/>
                    <a:ext cx="769849" cy="378071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直接连接符 87"/>
                  <p:cNvCxnSpPr>
                    <a:endCxn id="36" idx="0"/>
                  </p:cNvCxnSpPr>
                  <p:nvPr/>
                </p:nvCxnSpPr>
                <p:spPr>
                  <a:xfrm flipH="1">
                    <a:off x="4883708" y="992414"/>
                    <a:ext cx="761035" cy="578318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直接连接符 88"/>
                  <p:cNvCxnSpPr>
                    <a:endCxn id="49" idx="1"/>
                  </p:cNvCxnSpPr>
                  <p:nvPr/>
                </p:nvCxnSpPr>
                <p:spPr>
                  <a:xfrm>
                    <a:off x="5620702" y="998328"/>
                    <a:ext cx="367548" cy="555061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直接连接符 89"/>
                  <p:cNvCxnSpPr>
                    <a:endCxn id="42" idx="1"/>
                  </p:cNvCxnSpPr>
                  <p:nvPr/>
                </p:nvCxnSpPr>
                <p:spPr>
                  <a:xfrm flipH="1">
                    <a:off x="6608042" y="1235776"/>
                    <a:ext cx="86852" cy="811796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直接连接符 90"/>
                  <p:cNvCxnSpPr>
                    <a:endCxn id="40" idx="5"/>
                  </p:cNvCxnSpPr>
                  <p:nvPr/>
                </p:nvCxnSpPr>
                <p:spPr>
                  <a:xfrm flipH="1" flipV="1">
                    <a:off x="7203661" y="3706466"/>
                    <a:ext cx="796579" cy="234720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接连接符 91"/>
                  <p:cNvCxnSpPr>
                    <a:endCxn id="40" idx="5"/>
                  </p:cNvCxnSpPr>
                  <p:nvPr/>
                </p:nvCxnSpPr>
                <p:spPr>
                  <a:xfrm flipH="1" flipV="1">
                    <a:off x="7203661" y="3706466"/>
                    <a:ext cx="314775" cy="1201292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直接连接符 92"/>
                  <p:cNvCxnSpPr>
                    <a:endCxn id="47" idx="5"/>
                  </p:cNvCxnSpPr>
                  <p:nvPr/>
                </p:nvCxnSpPr>
                <p:spPr>
                  <a:xfrm flipH="1" flipV="1">
                    <a:off x="5830386" y="5441862"/>
                    <a:ext cx="852961" cy="13535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直接连接符 93"/>
                  <p:cNvCxnSpPr>
                    <a:endCxn id="47" idx="4"/>
                  </p:cNvCxnSpPr>
                  <p:nvPr/>
                </p:nvCxnSpPr>
                <p:spPr>
                  <a:xfrm flipV="1">
                    <a:off x="5615930" y="5477838"/>
                    <a:ext cx="127602" cy="33912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直接连接符 94"/>
                  <p:cNvCxnSpPr>
                    <a:endCxn id="51" idx="2"/>
                  </p:cNvCxnSpPr>
                  <p:nvPr/>
                </p:nvCxnSpPr>
                <p:spPr>
                  <a:xfrm>
                    <a:off x="3267621" y="3941186"/>
                    <a:ext cx="785232" cy="196807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直接连接符 95"/>
                  <p:cNvCxnSpPr>
                    <a:endCxn id="42" idx="6"/>
                  </p:cNvCxnSpPr>
                  <p:nvPr/>
                </p:nvCxnSpPr>
                <p:spPr>
                  <a:xfrm flipH="1">
                    <a:off x="6817726" y="1879932"/>
                    <a:ext cx="716221" cy="254494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直接连接符 96"/>
                  <p:cNvCxnSpPr>
                    <a:endCxn id="48" idx="6"/>
                  </p:cNvCxnSpPr>
                  <p:nvPr/>
                </p:nvCxnSpPr>
                <p:spPr>
                  <a:xfrm flipH="1" flipV="1">
                    <a:off x="7424240" y="2746109"/>
                    <a:ext cx="576000" cy="138069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直接连接符 97"/>
                  <p:cNvCxnSpPr>
                    <a:stCxn id="43" idx="6"/>
                    <a:endCxn id="41" idx="2"/>
                  </p:cNvCxnSpPr>
                  <p:nvPr/>
                </p:nvCxnSpPr>
                <p:spPr>
                  <a:xfrm flipV="1">
                    <a:off x="4849829" y="4624932"/>
                    <a:ext cx="924919" cy="382739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9" name="椭圆 98"/>
                  <p:cNvSpPr/>
                  <p:nvPr/>
                </p:nvSpPr>
                <p:spPr>
                  <a:xfrm>
                    <a:off x="4475375" y="1085627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0" name="椭圆 99"/>
                  <p:cNvSpPr/>
                  <p:nvPr/>
                </p:nvSpPr>
                <p:spPr>
                  <a:xfrm>
                    <a:off x="7878437" y="3852868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1" name="椭圆 100"/>
                  <p:cNvSpPr/>
                  <p:nvPr/>
                </p:nvSpPr>
                <p:spPr>
                  <a:xfrm>
                    <a:off x="3377143" y="4502102"/>
                    <a:ext cx="719689" cy="719689"/>
                  </a:xfrm>
                  <a:prstGeom prst="ellipse">
                    <a:avLst/>
                  </a:prstGeom>
                  <a:solidFill>
                    <a:srgbClr val="FFC000"/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02" name="椭圆 101"/>
                  <p:cNvSpPr/>
                  <p:nvPr/>
                </p:nvSpPr>
                <p:spPr>
                  <a:xfrm>
                    <a:off x="3165256" y="3793313"/>
                    <a:ext cx="245660" cy="245660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3" name="椭圆 102"/>
                  <p:cNvSpPr/>
                  <p:nvPr/>
                </p:nvSpPr>
                <p:spPr>
                  <a:xfrm>
                    <a:off x="7406314" y="1737799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4" name="椭圆 103"/>
                  <p:cNvSpPr/>
                  <p:nvPr/>
                </p:nvSpPr>
                <p:spPr>
                  <a:xfrm>
                    <a:off x="6540862" y="5471107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05" name="椭圆 104"/>
                  <p:cNvSpPr/>
                  <p:nvPr/>
                </p:nvSpPr>
                <p:spPr>
                  <a:xfrm>
                    <a:off x="3645882" y="1800757"/>
                    <a:ext cx="245660" cy="245660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>
                    <a:solidFill>
                      <a:srgbClr val="71CAE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106" name="直接连接符 105"/>
                  <p:cNvCxnSpPr>
                    <a:endCxn id="43" idx="4"/>
                  </p:cNvCxnSpPr>
                  <p:nvPr/>
                </p:nvCxnSpPr>
                <p:spPr>
                  <a:xfrm flipV="1">
                    <a:off x="4596202" y="5130501"/>
                    <a:ext cx="130797" cy="446715"/>
                  </a:xfrm>
                  <a:prstGeom prst="line">
                    <a:avLst/>
                  </a:prstGeom>
                  <a:ln w="28575">
                    <a:solidFill>
                      <a:srgbClr val="71CAE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4" name="椭圆 33"/>
                <p:cNvSpPr/>
                <p:nvPr/>
              </p:nvSpPr>
              <p:spPr>
                <a:xfrm>
                  <a:off x="8999277" y="1541913"/>
                  <a:ext cx="1069568" cy="1069568"/>
                </a:xfrm>
                <a:prstGeom prst="ellipse">
                  <a:avLst/>
                </a:prstGeom>
                <a:solidFill>
                  <a:srgbClr val="FFC000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379" name="组合 378"/>
          <p:cNvGrpSpPr/>
          <p:nvPr/>
        </p:nvGrpSpPr>
        <p:grpSpPr>
          <a:xfrm>
            <a:off x="8236770" y="2020507"/>
            <a:ext cx="3204841" cy="1500419"/>
            <a:chOff x="1067890" y="4412202"/>
            <a:chExt cx="3204841" cy="1500419"/>
          </a:xfrm>
        </p:grpSpPr>
        <p:sp>
          <p:nvSpPr>
            <p:cNvPr id="380" name="圆角矩形 379"/>
            <p:cNvSpPr/>
            <p:nvPr/>
          </p:nvSpPr>
          <p:spPr>
            <a:xfrm>
              <a:off x="1067890" y="4412202"/>
              <a:ext cx="816746" cy="816746"/>
            </a:xfrm>
            <a:prstGeom prst="roundRect">
              <a:avLst/>
            </a:prstGeom>
            <a:solidFill>
              <a:srgbClr val="48C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1" name="Rectangle 96"/>
            <p:cNvSpPr/>
            <p:nvPr/>
          </p:nvSpPr>
          <p:spPr>
            <a:xfrm>
              <a:off x="2105485" y="489695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82" name="矩形 381"/>
            <p:cNvSpPr/>
            <p:nvPr/>
          </p:nvSpPr>
          <p:spPr>
            <a:xfrm>
              <a:off x="2105484" y="4413339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dirty="0">
                <a:solidFill>
                  <a:srgbClr val="6ED5E0"/>
                </a:solidFill>
              </a:endParaRPr>
            </a:p>
          </p:txBody>
        </p:sp>
        <p:cxnSp>
          <p:nvCxnSpPr>
            <p:cNvPr id="383" name="直接连接符 382"/>
            <p:cNvCxnSpPr/>
            <p:nvPr/>
          </p:nvCxnSpPr>
          <p:spPr>
            <a:xfrm>
              <a:off x="2213145" y="4811697"/>
              <a:ext cx="665825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4" name="Freeform 13"/>
            <p:cNvSpPr>
              <a:spLocks noEditPoints="1"/>
            </p:cNvSpPr>
            <p:nvPr/>
          </p:nvSpPr>
          <p:spPr bwMode="auto">
            <a:xfrm>
              <a:off x="1214500" y="4612483"/>
              <a:ext cx="523525" cy="398427"/>
            </a:xfrm>
            <a:custGeom>
              <a:avLst/>
              <a:gdLst>
                <a:gd name="T0" fmla="*/ 0 w 715"/>
                <a:gd name="T1" fmla="*/ 424 h 514"/>
                <a:gd name="T2" fmla="*/ 0 w 715"/>
                <a:gd name="T3" fmla="*/ 90 h 514"/>
                <a:gd name="T4" fmla="*/ 90 w 715"/>
                <a:gd name="T5" fmla="*/ 0 h 514"/>
                <a:gd name="T6" fmla="*/ 626 w 715"/>
                <a:gd name="T7" fmla="*/ 0 h 514"/>
                <a:gd name="T8" fmla="*/ 715 w 715"/>
                <a:gd name="T9" fmla="*/ 90 h 514"/>
                <a:gd name="T10" fmla="*/ 715 w 715"/>
                <a:gd name="T11" fmla="*/ 424 h 514"/>
                <a:gd name="T12" fmla="*/ 626 w 715"/>
                <a:gd name="T13" fmla="*/ 514 h 514"/>
                <a:gd name="T14" fmla="*/ 90 w 715"/>
                <a:gd name="T15" fmla="*/ 514 h 514"/>
                <a:gd name="T16" fmla="*/ 0 w 715"/>
                <a:gd name="T17" fmla="*/ 424 h 514"/>
                <a:gd name="T18" fmla="*/ 626 w 715"/>
                <a:gd name="T19" fmla="*/ 469 h 514"/>
                <a:gd name="T20" fmla="*/ 670 w 715"/>
                <a:gd name="T21" fmla="*/ 424 h 514"/>
                <a:gd name="T22" fmla="*/ 670 w 715"/>
                <a:gd name="T23" fmla="*/ 90 h 514"/>
                <a:gd name="T24" fmla="*/ 626 w 715"/>
                <a:gd name="T25" fmla="*/ 45 h 514"/>
                <a:gd name="T26" fmla="*/ 603 w 715"/>
                <a:gd name="T27" fmla="*/ 45 h 514"/>
                <a:gd name="T28" fmla="*/ 603 w 715"/>
                <a:gd name="T29" fmla="*/ 469 h 514"/>
                <a:gd name="T30" fmla="*/ 626 w 715"/>
                <a:gd name="T31" fmla="*/ 469 h 514"/>
                <a:gd name="T32" fmla="*/ 559 w 715"/>
                <a:gd name="T33" fmla="*/ 469 h 514"/>
                <a:gd name="T34" fmla="*/ 559 w 715"/>
                <a:gd name="T35" fmla="*/ 45 h 514"/>
                <a:gd name="T36" fmla="*/ 201 w 715"/>
                <a:gd name="T37" fmla="*/ 45 h 514"/>
                <a:gd name="T38" fmla="*/ 201 w 715"/>
                <a:gd name="T39" fmla="*/ 469 h 514"/>
                <a:gd name="T40" fmla="*/ 559 w 715"/>
                <a:gd name="T41" fmla="*/ 469 h 514"/>
                <a:gd name="T42" fmla="*/ 157 w 715"/>
                <a:gd name="T43" fmla="*/ 469 h 514"/>
                <a:gd name="T44" fmla="*/ 157 w 715"/>
                <a:gd name="T45" fmla="*/ 45 h 514"/>
                <a:gd name="T46" fmla="*/ 90 w 715"/>
                <a:gd name="T47" fmla="*/ 45 h 514"/>
                <a:gd name="T48" fmla="*/ 45 w 715"/>
                <a:gd name="T49" fmla="*/ 90 h 514"/>
                <a:gd name="T50" fmla="*/ 45 w 715"/>
                <a:gd name="T51" fmla="*/ 424 h 514"/>
                <a:gd name="T52" fmla="*/ 90 w 715"/>
                <a:gd name="T53" fmla="*/ 469 h 514"/>
                <a:gd name="T54" fmla="*/ 157 w 715"/>
                <a:gd name="T55" fmla="*/ 469 h 514"/>
                <a:gd name="T56" fmla="*/ 67 w 715"/>
                <a:gd name="T57" fmla="*/ 257 h 514"/>
                <a:gd name="T58" fmla="*/ 101 w 715"/>
                <a:gd name="T59" fmla="*/ 224 h 514"/>
                <a:gd name="T60" fmla="*/ 134 w 715"/>
                <a:gd name="T61" fmla="*/ 257 h 514"/>
                <a:gd name="T62" fmla="*/ 101 w 715"/>
                <a:gd name="T63" fmla="*/ 290 h 514"/>
                <a:gd name="T64" fmla="*/ 67 w 715"/>
                <a:gd name="T65" fmla="*/ 257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5" h="514">
                  <a:moveTo>
                    <a:pt x="0" y="424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40"/>
                    <a:pt x="40" y="0"/>
                    <a:pt x="90" y="0"/>
                  </a:cubicBezTo>
                  <a:cubicBezTo>
                    <a:pt x="626" y="0"/>
                    <a:pt x="626" y="0"/>
                    <a:pt x="626" y="0"/>
                  </a:cubicBezTo>
                  <a:cubicBezTo>
                    <a:pt x="675" y="0"/>
                    <a:pt x="715" y="40"/>
                    <a:pt x="715" y="90"/>
                  </a:cubicBezTo>
                  <a:cubicBezTo>
                    <a:pt x="715" y="424"/>
                    <a:pt x="715" y="424"/>
                    <a:pt x="715" y="424"/>
                  </a:cubicBezTo>
                  <a:cubicBezTo>
                    <a:pt x="715" y="474"/>
                    <a:pt x="675" y="514"/>
                    <a:pt x="626" y="514"/>
                  </a:cubicBezTo>
                  <a:cubicBezTo>
                    <a:pt x="90" y="514"/>
                    <a:pt x="90" y="514"/>
                    <a:pt x="90" y="514"/>
                  </a:cubicBezTo>
                  <a:cubicBezTo>
                    <a:pt x="40" y="514"/>
                    <a:pt x="0" y="474"/>
                    <a:pt x="0" y="424"/>
                  </a:cubicBezTo>
                  <a:close/>
                  <a:moveTo>
                    <a:pt x="626" y="469"/>
                  </a:moveTo>
                  <a:cubicBezTo>
                    <a:pt x="650" y="469"/>
                    <a:pt x="670" y="449"/>
                    <a:pt x="670" y="424"/>
                  </a:cubicBezTo>
                  <a:cubicBezTo>
                    <a:pt x="670" y="90"/>
                    <a:pt x="670" y="90"/>
                    <a:pt x="670" y="90"/>
                  </a:cubicBezTo>
                  <a:cubicBezTo>
                    <a:pt x="670" y="65"/>
                    <a:pt x="650" y="45"/>
                    <a:pt x="626" y="45"/>
                  </a:cubicBezTo>
                  <a:cubicBezTo>
                    <a:pt x="603" y="45"/>
                    <a:pt x="603" y="45"/>
                    <a:pt x="603" y="45"/>
                  </a:cubicBezTo>
                  <a:cubicBezTo>
                    <a:pt x="603" y="469"/>
                    <a:pt x="603" y="469"/>
                    <a:pt x="603" y="469"/>
                  </a:cubicBezTo>
                  <a:lnTo>
                    <a:pt x="626" y="469"/>
                  </a:lnTo>
                  <a:close/>
                  <a:moveTo>
                    <a:pt x="559" y="469"/>
                  </a:moveTo>
                  <a:cubicBezTo>
                    <a:pt x="559" y="45"/>
                    <a:pt x="559" y="45"/>
                    <a:pt x="559" y="45"/>
                  </a:cubicBezTo>
                  <a:cubicBezTo>
                    <a:pt x="201" y="45"/>
                    <a:pt x="201" y="45"/>
                    <a:pt x="201" y="45"/>
                  </a:cubicBezTo>
                  <a:cubicBezTo>
                    <a:pt x="201" y="469"/>
                    <a:pt x="201" y="469"/>
                    <a:pt x="201" y="469"/>
                  </a:cubicBezTo>
                  <a:lnTo>
                    <a:pt x="559" y="469"/>
                  </a:lnTo>
                  <a:close/>
                  <a:moveTo>
                    <a:pt x="157" y="469"/>
                  </a:moveTo>
                  <a:cubicBezTo>
                    <a:pt x="157" y="45"/>
                    <a:pt x="157" y="45"/>
                    <a:pt x="157" y="45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65" y="45"/>
                    <a:pt x="45" y="65"/>
                    <a:pt x="45" y="90"/>
                  </a:cubicBezTo>
                  <a:cubicBezTo>
                    <a:pt x="45" y="424"/>
                    <a:pt x="45" y="424"/>
                    <a:pt x="45" y="424"/>
                  </a:cubicBezTo>
                  <a:cubicBezTo>
                    <a:pt x="45" y="449"/>
                    <a:pt x="65" y="469"/>
                    <a:pt x="90" y="469"/>
                  </a:cubicBezTo>
                  <a:cubicBezTo>
                    <a:pt x="157" y="469"/>
                    <a:pt x="157" y="469"/>
                    <a:pt x="157" y="469"/>
                  </a:cubicBezTo>
                  <a:close/>
                  <a:moveTo>
                    <a:pt x="67" y="257"/>
                  </a:moveTo>
                  <a:cubicBezTo>
                    <a:pt x="67" y="239"/>
                    <a:pt x="82" y="224"/>
                    <a:pt x="101" y="224"/>
                  </a:cubicBezTo>
                  <a:cubicBezTo>
                    <a:pt x="119" y="224"/>
                    <a:pt x="134" y="239"/>
                    <a:pt x="134" y="257"/>
                  </a:cubicBezTo>
                  <a:cubicBezTo>
                    <a:pt x="134" y="275"/>
                    <a:pt x="119" y="290"/>
                    <a:pt x="101" y="290"/>
                  </a:cubicBezTo>
                  <a:cubicBezTo>
                    <a:pt x="82" y="290"/>
                    <a:pt x="67" y="275"/>
                    <a:pt x="67" y="2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5" name="矩形 384"/>
          <p:cNvSpPr/>
          <p:nvPr/>
        </p:nvSpPr>
        <p:spPr>
          <a:xfrm>
            <a:off x="1314961" y="6074144"/>
            <a:ext cx="2587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2400" b="1" dirty="0">
              <a:solidFill>
                <a:srgbClr val="6ED5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719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4" name="文本框 3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856472" y="1739900"/>
            <a:ext cx="2758879" cy="4527860"/>
            <a:chOff x="2109038" y="2086252"/>
            <a:chExt cx="2246050" cy="3686208"/>
          </a:xfrm>
        </p:grpSpPr>
        <p:sp>
          <p:nvSpPr>
            <p:cNvPr id="8" name="矩形 7"/>
            <p:cNvSpPr/>
            <p:nvPr/>
          </p:nvSpPr>
          <p:spPr>
            <a:xfrm>
              <a:off x="2109038" y="2086252"/>
              <a:ext cx="2246050" cy="1843104"/>
            </a:xfrm>
            <a:prstGeom prst="rect">
              <a:avLst/>
            </a:prstGeom>
            <a:solidFill>
              <a:srgbClr val="6ED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矩形 8"/>
            <p:cNvSpPr/>
            <p:nvPr/>
          </p:nvSpPr>
          <p:spPr>
            <a:xfrm>
              <a:off x="2109038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85" r="175"/>
            <a:stretch/>
          </p:blipFill>
          <p:spPr>
            <a:xfrm flipH="1">
              <a:off x="2109038" y="2086252"/>
              <a:ext cx="2246050" cy="1843104"/>
            </a:xfrm>
            <a:prstGeom prst="rect">
              <a:avLst/>
            </a:prstGeom>
          </p:spPr>
        </p:pic>
      </p:grpSp>
      <p:grpSp>
        <p:nvGrpSpPr>
          <p:cNvPr id="21" name="组合 20"/>
          <p:cNvGrpSpPr/>
          <p:nvPr/>
        </p:nvGrpSpPr>
        <p:grpSpPr>
          <a:xfrm>
            <a:off x="7576650" y="1739900"/>
            <a:ext cx="2758879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rgbClr val="6ED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36" t="7701" r="1879"/>
            <a:stretch/>
          </p:blipFill>
          <p:spPr>
            <a:xfrm>
              <a:off x="7829216" y="2086252"/>
              <a:ext cx="2246050" cy="1843104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4526501" y="1477725"/>
            <a:ext cx="3099854" cy="5087466"/>
            <a:chOff x="4969126" y="2086252"/>
            <a:chExt cx="2246051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rgbClr val="6ED5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2" t="23622" r="4167"/>
            <a:stretch/>
          </p:blipFill>
          <p:spPr>
            <a:xfrm>
              <a:off x="4969126" y="2086252"/>
              <a:ext cx="2246051" cy="1843104"/>
            </a:xfrm>
            <a:prstGeom prst="rect">
              <a:avLst/>
            </a:prstGeom>
          </p:spPr>
        </p:pic>
      </p:grpSp>
      <p:sp>
        <p:nvSpPr>
          <p:cNvPr id="23" name="Rectangle 96"/>
          <p:cNvSpPr/>
          <p:nvPr/>
        </p:nvSpPr>
        <p:spPr>
          <a:xfrm>
            <a:off x="4782993" y="4692172"/>
            <a:ext cx="26366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4" name="矩形 23"/>
          <p:cNvSpPr/>
          <p:nvPr/>
        </p:nvSpPr>
        <p:spPr>
          <a:xfrm>
            <a:off x="4911525" y="4154864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5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334656" y="4272411"/>
            <a:ext cx="1631503" cy="1750451"/>
            <a:chOff x="2247751" y="4314533"/>
            <a:chExt cx="1734287" cy="1860729"/>
          </a:xfrm>
        </p:grpSpPr>
        <p:sp>
          <p:nvSpPr>
            <p:cNvPr id="26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2281975" y="4314533"/>
              <a:ext cx="1504965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keywords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247328" y="4268910"/>
            <a:ext cx="1631503" cy="1750451"/>
            <a:chOff x="2247751" y="4314533"/>
            <a:chExt cx="1734287" cy="1860729"/>
          </a:xfrm>
        </p:grpSpPr>
        <p:sp>
          <p:nvSpPr>
            <p:cNvPr id="31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281975" y="4314533"/>
              <a:ext cx="1504965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keywords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3106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9" name="文本框 8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9055354" y="1245231"/>
            <a:ext cx="2681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Write something here</a:t>
            </a:r>
          </a:p>
          <a:p>
            <a:pPr algn="r"/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Such as</a:t>
            </a:r>
          </a:p>
          <a:p>
            <a:pPr algn="r"/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10696361" y="3922887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10598708" y="4033404"/>
            <a:ext cx="1135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something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sp>
        <p:nvSpPr>
          <p:cNvPr id="14" name="Rectangle 96"/>
          <p:cNvSpPr/>
          <p:nvPr/>
        </p:nvSpPr>
        <p:spPr>
          <a:xfrm>
            <a:off x="6153600" y="4646641"/>
            <a:ext cx="5580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841828" y="-798286"/>
            <a:ext cx="1045029" cy="5444927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452685" y="-798286"/>
            <a:ext cx="1045029" cy="4150925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063542" y="-798287"/>
            <a:ext cx="1045029" cy="6676573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674399" y="-798287"/>
            <a:ext cx="1045029" cy="2510974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33775" y="4646641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54%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544632" y="3352639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54%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55489" y="5878286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54%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766348" y="1712687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54%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3381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4" name="文本框 3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58104" y="2405848"/>
            <a:ext cx="8933895" cy="2800903"/>
          </a:xfrm>
          <a:prstGeom prst="rect">
            <a:avLst/>
          </a:prstGeom>
          <a:solidFill>
            <a:srgbClr val="6ED5E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图表 10"/>
          <p:cNvGraphicFramePr/>
          <p:nvPr>
            <p:extLst>
              <p:ext uri="{D42A27DB-BD31-4B8C-83A1-F6EECF244321}">
                <p14:modId xmlns:p14="http://schemas.microsoft.com/office/powerpoint/2010/main" val="337258426"/>
              </p:ext>
            </p:extLst>
          </p:nvPr>
        </p:nvGraphicFramePr>
        <p:xfrm>
          <a:off x="709586" y="2264833"/>
          <a:ext cx="5092699" cy="3395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96"/>
          <p:cNvSpPr/>
          <p:nvPr/>
        </p:nvSpPr>
        <p:spPr>
          <a:xfrm>
            <a:off x="5802285" y="3566562"/>
            <a:ext cx="5580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13" name="矩形 12"/>
          <p:cNvSpPr/>
          <p:nvPr/>
        </p:nvSpPr>
        <p:spPr>
          <a:xfrm>
            <a:off x="5802285" y="3111313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4BA3A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14" name="矩形 13"/>
          <p:cNvSpPr/>
          <p:nvPr/>
        </p:nvSpPr>
        <p:spPr>
          <a:xfrm>
            <a:off x="5659410" y="3170741"/>
            <a:ext cx="142875" cy="714375"/>
          </a:xfrm>
          <a:prstGeom prst="rect">
            <a:avLst/>
          </a:prstGeom>
          <a:solidFill>
            <a:srgbClr val="4BA3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102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78889" y="3968319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891377" y="4168067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214995" y="299529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8" name="文本框 7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7437586" y="1039262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60836" y="1626313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Rectangle 96"/>
          <p:cNvSpPr/>
          <p:nvPr/>
        </p:nvSpPr>
        <p:spPr>
          <a:xfrm>
            <a:off x="6153600" y="2124722"/>
            <a:ext cx="5580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37" name="Freeform 5"/>
          <p:cNvSpPr>
            <a:spLocks noEditPoints="1"/>
          </p:cNvSpPr>
          <p:nvPr/>
        </p:nvSpPr>
        <p:spPr bwMode="auto">
          <a:xfrm>
            <a:off x="2878494" y="2786344"/>
            <a:ext cx="1346623" cy="1167868"/>
          </a:xfrm>
          <a:custGeom>
            <a:avLst/>
            <a:gdLst>
              <a:gd name="T0" fmla="*/ 634 w 672"/>
              <a:gd name="T1" fmla="*/ 0 h 576"/>
              <a:gd name="T2" fmla="*/ 38 w 672"/>
              <a:gd name="T3" fmla="*/ 0 h 576"/>
              <a:gd name="T4" fmla="*/ 0 w 672"/>
              <a:gd name="T5" fmla="*/ 39 h 576"/>
              <a:gd name="T6" fmla="*/ 0 w 672"/>
              <a:gd name="T7" fmla="*/ 441 h 576"/>
              <a:gd name="T8" fmla="*/ 38 w 672"/>
              <a:gd name="T9" fmla="*/ 479 h 576"/>
              <a:gd name="T10" fmla="*/ 312 w 672"/>
              <a:gd name="T11" fmla="*/ 479 h 576"/>
              <a:gd name="T12" fmla="*/ 312 w 672"/>
              <a:gd name="T13" fmla="*/ 529 h 576"/>
              <a:gd name="T14" fmla="*/ 360 w 672"/>
              <a:gd name="T15" fmla="*/ 529 h 576"/>
              <a:gd name="T16" fmla="*/ 360 w 672"/>
              <a:gd name="T17" fmla="*/ 479 h 576"/>
              <a:gd name="T18" fmla="*/ 634 w 672"/>
              <a:gd name="T19" fmla="*/ 479 h 576"/>
              <a:gd name="T20" fmla="*/ 672 w 672"/>
              <a:gd name="T21" fmla="*/ 441 h 576"/>
              <a:gd name="T22" fmla="*/ 672 w 672"/>
              <a:gd name="T23" fmla="*/ 39 h 576"/>
              <a:gd name="T24" fmla="*/ 634 w 672"/>
              <a:gd name="T25" fmla="*/ 0 h 576"/>
              <a:gd name="T26" fmla="*/ 632 w 672"/>
              <a:gd name="T27" fmla="*/ 439 h 576"/>
              <a:gd name="T28" fmla="*/ 40 w 672"/>
              <a:gd name="T29" fmla="*/ 439 h 576"/>
              <a:gd name="T30" fmla="*/ 40 w 672"/>
              <a:gd name="T31" fmla="*/ 336 h 576"/>
              <a:gd name="T32" fmla="*/ 632 w 672"/>
              <a:gd name="T33" fmla="*/ 336 h 576"/>
              <a:gd name="T34" fmla="*/ 632 w 672"/>
              <a:gd name="T35" fmla="*/ 439 h 576"/>
              <a:gd name="T36" fmla="*/ 40 w 672"/>
              <a:gd name="T37" fmla="*/ 296 h 576"/>
              <a:gd name="T38" fmla="*/ 40 w 672"/>
              <a:gd name="T39" fmla="*/ 41 h 576"/>
              <a:gd name="T40" fmla="*/ 632 w 672"/>
              <a:gd name="T41" fmla="*/ 41 h 576"/>
              <a:gd name="T42" fmla="*/ 632 w 672"/>
              <a:gd name="T43" fmla="*/ 296 h 576"/>
              <a:gd name="T44" fmla="*/ 40 w 672"/>
              <a:gd name="T45" fmla="*/ 296 h 576"/>
              <a:gd name="T46" fmla="*/ 311 w 672"/>
              <a:gd name="T47" fmla="*/ 363 h 576"/>
              <a:gd name="T48" fmla="*/ 361 w 672"/>
              <a:gd name="T49" fmla="*/ 363 h 576"/>
              <a:gd name="T50" fmla="*/ 361 w 672"/>
              <a:gd name="T51" fmla="*/ 412 h 576"/>
              <a:gd name="T52" fmla="*/ 311 w 672"/>
              <a:gd name="T53" fmla="*/ 412 h 576"/>
              <a:gd name="T54" fmla="*/ 311 w 672"/>
              <a:gd name="T55" fmla="*/ 363 h 576"/>
              <a:gd name="T56" fmla="*/ 241 w 672"/>
              <a:gd name="T57" fmla="*/ 528 h 576"/>
              <a:gd name="T58" fmla="*/ 216 w 672"/>
              <a:gd name="T59" fmla="*/ 552 h 576"/>
              <a:gd name="T60" fmla="*/ 240 w 672"/>
              <a:gd name="T61" fmla="*/ 576 h 576"/>
              <a:gd name="T62" fmla="*/ 432 w 672"/>
              <a:gd name="T63" fmla="*/ 576 h 576"/>
              <a:gd name="T64" fmla="*/ 456 w 672"/>
              <a:gd name="T65" fmla="*/ 552 h 576"/>
              <a:gd name="T66" fmla="*/ 431 w 672"/>
              <a:gd name="T67" fmla="*/ 528 h 576"/>
              <a:gd name="T68" fmla="*/ 241 w 672"/>
              <a:gd name="T69" fmla="*/ 528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72" h="576">
                <a:moveTo>
                  <a:pt x="634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441"/>
                  <a:pt x="0" y="441"/>
                  <a:pt x="0" y="441"/>
                </a:cubicBezTo>
                <a:cubicBezTo>
                  <a:pt x="0" y="463"/>
                  <a:pt x="17" y="479"/>
                  <a:pt x="38" y="479"/>
                </a:cubicBezTo>
                <a:cubicBezTo>
                  <a:pt x="312" y="479"/>
                  <a:pt x="312" y="479"/>
                  <a:pt x="312" y="479"/>
                </a:cubicBezTo>
                <a:cubicBezTo>
                  <a:pt x="312" y="529"/>
                  <a:pt x="312" y="529"/>
                  <a:pt x="312" y="529"/>
                </a:cubicBezTo>
                <a:cubicBezTo>
                  <a:pt x="360" y="529"/>
                  <a:pt x="360" y="529"/>
                  <a:pt x="360" y="529"/>
                </a:cubicBezTo>
                <a:cubicBezTo>
                  <a:pt x="360" y="479"/>
                  <a:pt x="360" y="479"/>
                  <a:pt x="360" y="479"/>
                </a:cubicBezTo>
                <a:cubicBezTo>
                  <a:pt x="634" y="479"/>
                  <a:pt x="634" y="479"/>
                  <a:pt x="634" y="479"/>
                </a:cubicBezTo>
                <a:cubicBezTo>
                  <a:pt x="655" y="479"/>
                  <a:pt x="672" y="463"/>
                  <a:pt x="672" y="441"/>
                </a:cubicBezTo>
                <a:cubicBezTo>
                  <a:pt x="672" y="39"/>
                  <a:pt x="672" y="39"/>
                  <a:pt x="672" y="39"/>
                </a:cubicBezTo>
                <a:cubicBezTo>
                  <a:pt x="672" y="17"/>
                  <a:pt x="655" y="0"/>
                  <a:pt x="634" y="0"/>
                </a:cubicBezTo>
                <a:close/>
                <a:moveTo>
                  <a:pt x="632" y="439"/>
                </a:moveTo>
                <a:cubicBezTo>
                  <a:pt x="40" y="439"/>
                  <a:pt x="40" y="439"/>
                  <a:pt x="40" y="439"/>
                </a:cubicBezTo>
                <a:cubicBezTo>
                  <a:pt x="40" y="336"/>
                  <a:pt x="40" y="336"/>
                  <a:pt x="40" y="336"/>
                </a:cubicBezTo>
                <a:cubicBezTo>
                  <a:pt x="632" y="336"/>
                  <a:pt x="632" y="336"/>
                  <a:pt x="632" y="336"/>
                </a:cubicBezTo>
                <a:lnTo>
                  <a:pt x="632" y="439"/>
                </a:lnTo>
                <a:close/>
                <a:moveTo>
                  <a:pt x="40" y="296"/>
                </a:moveTo>
                <a:cubicBezTo>
                  <a:pt x="40" y="41"/>
                  <a:pt x="40" y="41"/>
                  <a:pt x="40" y="41"/>
                </a:cubicBezTo>
                <a:cubicBezTo>
                  <a:pt x="632" y="41"/>
                  <a:pt x="632" y="41"/>
                  <a:pt x="632" y="41"/>
                </a:cubicBezTo>
                <a:cubicBezTo>
                  <a:pt x="632" y="296"/>
                  <a:pt x="632" y="296"/>
                  <a:pt x="632" y="296"/>
                </a:cubicBezTo>
                <a:lnTo>
                  <a:pt x="40" y="296"/>
                </a:lnTo>
                <a:close/>
                <a:moveTo>
                  <a:pt x="311" y="363"/>
                </a:moveTo>
                <a:cubicBezTo>
                  <a:pt x="361" y="363"/>
                  <a:pt x="361" y="363"/>
                  <a:pt x="361" y="363"/>
                </a:cubicBezTo>
                <a:cubicBezTo>
                  <a:pt x="361" y="412"/>
                  <a:pt x="361" y="412"/>
                  <a:pt x="361" y="412"/>
                </a:cubicBezTo>
                <a:cubicBezTo>
                  <a:pt x="311" y="412"/>
                  <a:pt x="311" y="412"/>
                  <a:pt x="311" y="412"/>
                </a:cubicBezTo>
                <a:lnTo>
                  <a:pt x="311" y="363"/>
                </a:lnTo>
                <a:close/>
                <a:moveTo>
                  <a:pt x="241" y="528"/>
                </a:moveTo>
                <a:cubicBezTo>
                  <a:pt x="228" y="528"/>
                  <a:pt x="216" y="539"/>
                  <a:pt x="216" y="552"/>
                </a:cubicBezTo>
                <a:cubicBezTo>
                  <a:pt x="216" y="565"/>
                  <a:pt x="227" y="576"/>
                  <a:pt x="240" y="576"/>
                </a:cubicBezTo>
                <a:cubicBezTo>
                  <a:pt x="432" y="576"/>
                  <a:pt x="432" y="576"/>
                  <a:pt x="432" y="576"/>
                </a:cubicBezTo>
                <a:cubicBezTo>
                  <a:pt x="445" y="576"/>
                  <a:pt x="456" y="565"/>
                  <a:pt x="456" y="552"/>
                </a:cubicBezTo>
                <a:cubicBezTo>
                  <a:pt x="456" y="539"/>
                  <a:pt x="444" y="528"/>
                  <a:pt x="431" y="528"/>
                </a:cubicBezTo>
                <a:lnTo>
                  <a:pt x="241" y="5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1" name="Freeform 9"/>
          <p:cNvSpPr>
            <a:spLocks noEditPoints="1"/>
          </p:cNvSpPr>
          <p:nvPr/>
        </p:nvSpPr>
        <p:spPr bwMode="auto">
          <a:xfrm>
            <a:off x="2689718" y="473383"/>
            <a:ext cx="377552" cy="676275"/>
          </a:xfrm>
          <a:custGeom>
            <a:avLst/>
            <a:gdLst>
              <a:gd name="T0" fmla="*/ 225 w 450"/>
              <a:gd name="T1" fmla="*/ 700 h 800"/>
              <a:gd name="T2" fmla="*/ 275 w 450"/>
              <a:gd name="T3" fmla="*/ 650 h 800"/>
              <a:gd name="T4" fmla="*/ 225 w 450"/>
              <a:gd name="T5" fmla="*/ 600 h 800"/>
              <a:gd name="T6" fmla="*/ 175 w 450"/>
              <a:gd name="T7" fmla="*/ 650 h 800"/>
              <a:gd name="T8" fmla="*/ 225 w 450"/>
              <a:gd name="T9" fmla="*/ 700 h 800"/>
              <a:gd name="T10" fmla="*/ 350 w 450"/>
              <a:gd name="T11" fmla="*/ 0 h 800"/>
              <a:gd name="T12" fmla="*/ 100 w 450"/>
              <a:gd name="T13" fmla="*/ 0 h 800"/>
              <a:gd name="T14" fmla="*/ 0 w 450"/>
              <a:gd name="T15" fmla="*/ 100 h 800"/>
              <a:gd name="T16" fmla="*/ 0 w 450"/>
              <a:gd name="T17" fmla="*/ 700 h 800"/>
              <a:gd name="T18" fmla="*/ 100 w 450"/>
              <a:gd name="T19" fmla="*/ 800 h 800"/>
              <a:gd name="T20" fmla="*/ 350 w 450"/>
              <a:gd name="T21" fmla="*/ 800 h 800"/>
              <a:gd name="T22" fmla="*/ 450 w 450"/>
              <a:gd name="T23" fmla="*/ 700 h 800"/>
              <a:gd name="T24" fmla="*/ 450 w 450"/>
              <a:gd name="T25" fmla="*/ 100 h 800"/>
              <a:gd name="T26" fmla="*/ 350 w 450"/>
              <a:gd name="T27" fmla="*/ 0 h 800"/>
              <a:gd name="T28" fmla="*/ 400 w 450"/>
              <a:gd name="T29" fmla="*/ 700 h 800"/>
              <a:gd name="T30" fmla="*/ 350 w 450"/>
              <a:gd name="T31" fmla="*/ 750 h 800"/>
              <a:gd name="T32" fmla="*/ 100 w 450"/>
              <a:gd name="T33" fmla="*/ 750 h 800"/>
              <a:gd name="T34" fmla="*/ 50 w 450"/>
              <a:gd name="T35" fmla="*/ 700 h 800"/>
              <a:gd name="T36" fmla="*/ 50 w 450"/>
              <a:gd name="T37" fmla="*/ 550 h 800"/>
              <a:gd name="T38" fmla="*/ 400 w 450"/>
              <a:gd name="T39" fmla="*/ 550 h 800"/>
              <a:gd name="T40" fmla="*/ 400 w 450"/>
              <a:gd name="T41" fmla="*/ 700 h 800"/>
              <a:gd name="T42" fmla="*/ 400 w 450"/>
              <a:gd name="T43" fmla="*/ 500 h 800"/>
              <a:gd name="T44" fmla="*/ 50 w 450"/>
              <a:gd name="T45" fmla="*/ 500 h 800"/>
              <a:gd name="T46" fmla="*/ 50 w 450"/>
              <a:gd name="T47" fmla="*/ 175 h 800"/>
              <a:gd name="T48" fmla="*/ 400 w 450"/>
              <a:gd name="T49" fmla="*/ 175 h 800"/>
              <a:gd name="T50" fmla="*/ 400 w 450"/>
              <a:gd name="T51" fmla="*/ 500 h 800"/>
              <a:gd name="T52" fmla="*/ 400 w 450"/>
              <a:gd name="T53" fmla="*/ 125 h 800"/>
              <a:gd name="T54" fmla="*/ 50 w 450"/>
              <a:gd name="T55" fmla="*/ 125 h 800"/>
              <a:gd name="T56" fmla="*/ 50 w 450"/>
              <a:gd name="T57" fmla="*/ 100 h 800"/>
              <a:gd name="T58" fmla="*/ 100 w 450"/>
              <a:gd name="T59" fmla="*/ 50 h 800"/>
              <a:gd name="T60" fmla="*/ 350 w 450"/>
              <a:gd name="T61" fmla="*/ 50 h 800"/>
              <a:gd name="T62" fmla="*/ 400 w 450"/>
              <a:gd name="T63" fmla="*/ 100 h 800"/>
              <a:gd name="T64" fmla="*/ 400 w 450"/>
              <a:gd name="T65" fmla="*/ 125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0" h="800">
                <a:moveTo>
                  <a:pt x="225" y="700"/>
                </a:moveTo>
                <a:cubicBezTo>
                  <a:pt x="253" y="700"/>
                  <a:pt x="275" y="678"/>
                  <a:pt x="275" y="650"/>
                </a:cubicBezTo>
                <a:cubicBezTo>
                  <a:pt x="275" y="622"/>
                  <a:pt x="253" y="600"/>
                  <a:pt x="225" y="600"/>
                </a:cubicBezTo>
                <a:cubicBezTo>
                  <a:pt x="197" y="600"/>
                  <a:pt x="175" y="622"/>
                  <a:pt x="175" y="650"/>
                </a:cubicBezTo>
                <a:cubicBezTo>
                  <a:pt x="175" y="678"/>
                  <a:pt x="197" y="700"/>
                  <a:pt x="225" y="700"/>
                </a:cubicBezTo>
                <a:close/>
                <a:moveTo>
                  <a:pt x="35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700"/>
                  <a:pt x="0" y="700"/>
                  <a:pt x="0" y="700"/>
                </a:cubicBezTo>
                <a:cubicBezTo>
                  <a:pt x="0" y="755"/>
                  <a:pt x="45" y="800"/>
                  <a:pt x="100" y="800"/>
                </a:cubicBezTo>
                <a:cubicBezTo>
                  <a:pt x="350" y="800"/>
                  <a:pt x="350" y="800"/>
                  <a:pt x="350" y="800"/>
                </a:cubicBezTo>
                <a:cubicBezTo>
                  <a:pt x="405" y="800"/>
                  <a:pt x="450" y="755"/>
                  <a:pt x="450" y="700"/>
                </a:cubicBezTo>
                <a:cubicBezTo>
                  <a:pt x="450" y="100"/>
                  <a:pt x="450" y="100"/>
                  <a:pt x="450" y="100"/>
                </a:cubicBezTo>
                <a:cubicBezTo>
                  <a:pt x="450" y="45"/>
                  <a:pt x="405" y="0"/>
                  <a:pt x="350" y="0"/>
                </a:cubicBezTo>
                <a:close/>
                <a:moveTo>
                  <a:pt x="400" y="700"/>
                </a:moveTo>
                <a:cubicBezTo>
                  <a:pt x="400" y="728"/>
                  <a:pt x="378" y="750"/>
                  <a:pt x="350" y="750"/>
                </a:cubicBezTo>
                <a:cubicBezTo>
                  <a:pt x="100" y="750"/>
                  <a:pt x="100" y="750"/>
                  <a:pt x="100" y="750"/>
                </a:cubicBezTo>
                <a:cubicBezTo>
                  <a:pt x="72" y="750"/>
                  <a:pt x="50" y="728"/>
                  <a:pt x="50" y="700"/>
                </a:cubicBezTo>
                <a:cubicBezTo>
                  <a:pt x="50" y="550"/>
                  <a:pt x="50" y="550"/>
                  <a:pt x="50" y="550"/>
                </a:cubicBezTo>
                <a:cubicBezTo>
                  <a:pt x="400" y="550"/>
                  <a:pt x="400" y="550"/>
                  <a:pt x="400" y="550"/>
                </a:cubicBezTo>
                <a:lnTo>
                  <a:pt x="400" y="700"/>
                </a:lnTo>
                <a:close/>
                <a:moveTo>
                  <a:pt x="400" y="500"/>
                </a:moveTo>
                <a:cubicBezTo>
                  <a:pt x="50" y="500"/>
                  <a:pt x="50" y="500"/>
                  <a:pt x="50" y="500"/>
                </a:cubicBezTo>
                <a:cubicBezTo>
                  <a:pt x="50" y="175"/>
                  <a:pt x="50" y="175"/>
                  <a:pt x="50" y="175"/>
                </a:cubicBezTo>
                <a:cubicBezTo>
                  <a:pt x="400" y="175"/>
                  <a:pt x="400" y="175"/>
                  <a:pt x="400" y="175"/>
                </a:cubicBezTo>
                <a:lnTo>
                  <a:pt x="400" y="500"/>
                </a:lnTo>
                <a:close/>
                <a:moveTo>
                  <a:pt x="400" y="125"/>
                </a:moveTo>
                <a:cubicBezTo>
                  <a:pt x="50" y="125"/>
                  <a:pt x="50" y="125"/>
                  <a:pt x="50" y="125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72"/>
                  <a:pt x="72" y="50"/>
                  <a:pt x="100" y="50"/>
                </a:cubicBezTo>
                <a:cubicBezTo>
                  <a:pt x="350" y="50"/>
                  <a:pt x="350" y="50"/>
                  <a:pt x="350" y="50"/>
                </a:cubicBezTo>
                <a:cubicBezTo>
                  <a:pt x="378" y="50"/>
                  <a:pt x="400" y="72"/>
                  <a:pt x="400" y="100"/>
                </a:cubicBezTo>
                <a:lnTo>
                  <a:pt x="400" y="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13"/>
          <p:cNvSpPr>
            <a:spLocks noEditPoints="1"/>
          </p:cNvSpPr>
          <p:nvPr/>
        </p:nvSpPr>
        <p:spPr bwMode="auto">
          <a:xfrm>
            <a:off x="1432274" y="4745935"/>
            <a:ext cx="754578" cy="549450"/>
          </a:xfrm>
          <a:custGeom>
            <a:avLst/>
            <a:gdLst>
              <a:gd name="T0" fmla="*/ 0 w 715"/>
              <a:gd name="T1" fmla="*/ 424 h 514"/>
              <a:gd name="T2" fmla="*/ 0 w 715"/>
              <a:gd name="T3" fmla="*/ 90 h 514"/>
              <a:gd name="T4" fmla="*/ 90 w 715"/>
              <a:gd name="T5" fmla="*/ 0 h 514"/>
              <a:gd name="T6" fmla="*/ 626 w 715"/>
              <a:gd name="T7" fmla="*/ 0 h 514"/>
              <a:gd name="T8" fmla="*/ 715 w 715"/>
              <a:gd name="T9" fmla="*/ 90 h 514"/>
              <a:gd name="T10" fmla="*/ 715 w 715"/>
              <a:gd name="T11" fmla="*/ 424 h 514"/>
              <a:gd name="T12" fmla="*/ 626 w 715"/>
              <a:gd name="T13" fmla="*/ 514 h 514"/>
              <a:gd name="T14" fmla="*/ 90 w 715"/>
              <a:gd name="T15" fmla="*/ 514 h 514"/>
              <a:gd name="T16" fmla="*/ 0 w 715"/>
              <a:gd name="T17" fmla="*/ 424 h 514"/>
              <a:gd name="T18" fmla="*/ 626 w 715"/>
              <a:gd name="T19" fmla="*/ 469 h 514"/>
              <a:gd name="T20" fmla="*/ 670 w 715"/>
              <a:gd name="T21" fmla="*/ 424 h 514"/>
              <a:gd name="T22" fmla="*/ 670 w 715"/>
              <a:gd name="T23" fmla="*/ 90 h 514"/>
              <a:gd name="T24" fmla="*/ 626 w 715"/>
              <a:gd name="T25" fmla="*/ 45 h 514"/>
              <a:gd name="T26" fmla="*/ 603 w 715"/>
              <a:gd name="T27" fmla="*/ 45 h 514"/>
              <a:gd name="T28" fmla="*/ 603 w 715"/>
              <a:gd name="T29" fmla="*/ 469 h 514"/>
              <a:gd name="T30" fmla="*/ 626 w 715"/>
              <a:gd name="T31" fmla="*/ 469 h 514"/>
              <a:gd name="T32" fmla="*/ 559 w 715"/>
              <a:gd name="T33" fmla="*/ 469 h 514"/>
              <a:gd name="T34" fmla="*/ 559 w 715"/>
              <a:gd name="T35" fmla="*/ 45 h 514"/>
              <a:gd name="T36" fmla="*/ 201 w 715"/>
              <a:gd name="T37" fmla="*/ 45 h 514"/>
              <a:gd name="T38" fmla="*/ 201 w 715"/>
              <a:gd name="T39" fmla="*/ 469 h 514"/>
              <a:gd name="T40" fmla="*/ 559 w 715"/>
              <a:gd name="T41" fmla="*/ 469 h 514"/>
              <a:gd name="T42" fmla="*/ 157 w 715"/>
              <a:gd name="T43" fmla="*/ 469 h 514"/>
              <a:gd name="T44" fmla="*/ 157 w 715"/>
              <a:gd name="T45" fmla="*/ 45 h 514"/>
              <a:gd name="T46" fmla="*/ 90 w 715"/>
              <a:gd name="T47" fmla="*/ 45 h 514"/>
              <a:gd name="T48" fmla="*/ 45 w 715"/>
              <a:gd name="T49" fmla="*/ 90 h 514"/>
              <a:gd name="T50" fmla="*/ 45 w 715"/>
              <a:gd name="T51" fmla="*/ 424 h 514"/>
              <a:gd name="T52" fmla="*/ 90 w 715"/>
              <a:gd name="T53" fmla="*/ 469 h 514"/>
              <a:gd name="T54" fmla="*/ 157 w 715"/>
              <a:gd name="T55" fmla="*/ 469 h 514"/>
              <a:gd name="T56" fmla="*/ 67 w 715"/>
              <a:gd name="T57" fmla="*/ 257 h 514"/>
              <a:gd name="T58" fmla="*/ 101 w 715"/>
              <a:gd name="T59" fmla="*/ 224 h 514"/>
              <a:gd name="T60" fmla="*/ 134 w 715"/>
              <a:gd name="T61" fmla="*/ 257 h 514"/>
              <a:gd name="T62" fmla="*/ 101 w 715"/>
              <a:gd name="T63" fmla="*/ 290 h 514"/>
              <a:gd name="T64" fmla="*/ 67 w 715"/>
              <a:gd name="T65" fmla="*/ 257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5" h="514">
                <a:moveTo>
                  <a:pt x="0" y="424"/>
                </a:moveTo>
                <a:cubicBezTo>
                  <a:pt x="0" y="90"/>
                  <a:pt x="0" y="90"/>
                  <a:pt x="0" y="90"/>
                </a:cubicBezTo>
                <a:cubicBezTo>
                  <a:pt x="0" y="40"/>
                  <a:pt x="40" y="0"/>
                  <a:pt x="90" y="0"/>
                </a:cubicBezTo>
                <a:cubicBezTo>
                  <a:pt x="626" y="0"/>
                  <a:pt x="626" y="0"/>
                  <a:pt x="626" y="0"/>
                </a:cubicBezTo>
                <a:cubicBezTo>
                  <a:pt x="675" y="0"/>
                  <a:pt x="715" y="40"/>
                  <a:pt x="715" y="90"/>
                </a:cubicBezTo>
                <a:cubicBezTo>
                  <a:pt x="715" y="424"/>
                  <a:pt x="715" y="424"/>
                  <a:pt x="715" y="424"/>
                </a:cubicBezTo>
                <a:cubicBezTo>
                  <a:pt x="715" y="474"/>
                  <a:pt x="675" y="514"/>
                  <a:pt x="626" y="514"/>
                </a:cubicBezTo>
                <a:cubicBezTo>
                  <a:pt x="90" y="514"/>
                  <a:pt x="90" y="514"/>
                  <a:pt x="90" y="514"/>
                </a:cubicBezTo>
                <a:cubicBezTo>
                  <a:pt x="40" y="514"/>
                  <a:pt x="0" y="474"/>
                  <a:pt x="0" y="424"/>
                </a:cubicBezTo>
                <a:close/>
                <a:moveTo>
                  <a:pt x="626" y="469"/>
                </a:moveTo>
                <a:cubicBezTo>
                  <a:pt x="650" y="469"/>
                  <a:pt x="670" y="449"/>
                  <a:pt x="670" y="424"/>
                </a:cubicBezTo>
                <a:cubicBezTo>
                  <a:pt x="670" y="90"/>
                  <a:pt x="670" y="90"/>
                  <a:pt x="670" y="90"/>
                </a:cubicBezTo>
                <a:cubicBezTo>
                  <a:pt x="670" y="65"/>
                  <a:pt x="650" y="45"/>
                  <a:pt x="626" y="45"/>
                </a:cubicBezTo>
                <a:cubicBezTo>
                  <a:pt x="603" y="45"/>
                  <a:pt x="603" y="45"/>
                  <a:pt x="603" y="45"/>
                </a:cubicBezTo>
                <a:cubicBezTo>
                  <a:pt x="603" y="469"/>
                  <a:pt x="603" y="469"/>
                  <a:pt x="603" y="469"/>
                </a:cubicBezTo>
                <a:lnTo>
                  <a:pt x="626" y="469"/>
                </a:lnTo>
                <a:close/>
                <a:moveTo>
                  <a:pt x="559" y="469"/>
                </a:moveTo>
                <a:cubicBezTo>
                  <a:pt x="559" y="45"/>
                  <a:pt x="559" y="45"/>
                  <a:pt x="559" y="45"/>
                </a:cubicBezTo>
                <a:cubicBezTo>
                  <a:pt x="201" y="45"/>
                  <a:pt x="201" y="45"/>
                  <a:pt x="201" y="45"/>
                </a:cubicBezTo>
                <a:cubicBezTo>
                  <a:pt x="201" y="469"/>
                  <a:pt x="201" y="469"/>
                  <a:pt x="201" y="469"/>
                </a:cubicBezTo>
                <a:lnTo>
                  <a:pt x="559" y="469"/>
                </a:lnTo>
                <a:close/>
                <a:moveTo>
                  <a:pt x="157" y="469"/>
                </a:moveTo>
                <a:cubicBezTo>
                  <a:pt x="157" y="45"/>
                  <a:pt x="157" y="45"/>
                  <a:pt x="157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65" y="45"/>
                  <a:pt x="45" y="65"/>
                  <a:pt x="45" y="90"/>
                </a:cubicBezTo>
                <a:cubicBezTo>
                  <a:pt x="45" y="424"/>
                  <a:pt x="45" y="424"/>
                  <a:pt x="45" y="424"/>
                </a:cubicBezTo>
                <a:cubicBezTo>
                  <a:pt x="45" y="449"/>
                  <a:pt x="65" y="469"/>
                  <a:pt x="90" y="469"/>
                </a:cubicBezTo>
                <a:cubicBezTo>
                  <a:pt x="157" y="469"/>
                  <a:pt x="157" y="469"/>
                  <a:pt x="157" y="469"/>
                </a:cubicBezTo>
                <a:close/>
                <a:moveTo>
                  <a:pt x="67" y="257"/>
                </a:moveTo>
                <a:cubicBezTo>
                  <a:pt x="67" y="239"/>
                  <a:pt x="82" y="224"/>
                  <a:pt x="101" y="224"/>
                </a:cubicBezTo>
                <a:cubicBezTo>
                  <a:pt x="119" y="224"/>
                  <a:pt x="134" y="239"/>
                  <a:pt x="134" y="257"/>
                </a:cubicBezTo>
                <a:cubicBezTo>
                  <a:pt x="134" y="275"/>
                  <a:pt x="119" y="290"/>
                  <a:pt x="101" y="290"/>
                </a:cubicBezTo>
                <a:cubicBezTo>
                  <a:pt x="82" y="290"/>
                  <a:pt x="67" y="275"/>
                  <a:pt x="67" y="2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3299415" y="3988294"/>
            <a:ext cx="545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PC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044538" y="4296004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61%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385410" y="1123457"/>
            <a:ext cx="986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Phone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350945" y="1456152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31%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476294" y="5265703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Pad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420990" y="5549964"/>
            <a:ext cx="798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8%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2" name="Rectangle 96"/>
          <p:cNvSpPr/>
          <p:nvPr/>
        </p:nvSpPr>
        <p:spPr>
          <a:xfrm>
            <a:off x="6153600" y="4188349"/>
            <a:ext cx="5580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478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" t="14989" r="9089" b="9092"/>
          <a:stretch/>
        </p:blipFill>
        <p:spPr>
          <a:xfrm>
            <a:off x="0" y="3416300"/>
            <a:ext cx="6127851" cy="34417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" b="26360"/>
          <a:stretch/>
        </p:blipFill>
        <p:spPr>
          <a:xfrm>
            <a:off x="6121400" y="3419474"/>
            <a:ext cx="6070600" cy="3438526"/>
          </a:xfrm>
          <a:prstGeom prst="rect">
            <a:avLst/>
          </a:prstGeom>
        </p:spPr>
      </p:pic>
      <p:grpSp>
        <p:nvGrpSpPr>
          <p:cNvPr id="48" name="组合 47"/>
          <p:cNvGrpSpPr/>
          <p:nvPr/>
        </p:nvGrpSpPr>
        <p:grpSpPr>
          <a:xfrm>
            <a:off x="6121399" y="3416300"/>
            <a:ext cx="3239716" cy="3441700"/>
            <a:chOff x="6121399" y="3416300"/>
            <a:chExt cx="3239716" cy="3441700"/>
          </a:xfrm>
          <a:solidFill>
            <a:srgbClr val="48CAD8">
              <a:alpha val="75000"/>
            </a:srgbClr>
          </a:solidFill>
        </p:grpSpPr>
        <p:sp>
          <p:nvSpPr>
            <p:cNvPr id="8" name="矩形 7"/>
            <p:cNvSpPr/>
            <p:nvPr/>
          </p:nvSpPr>
          <p:spPr>
            <a:xfrm>
              <a:off x="6121399" y="3416300"/>
              <a:ext cx="3009901" cy="34417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等腰三角形 43"/>
            <p:cNvSpPr/>
            <p:nvPr/>
          </p:nvSpPr>
          <p:spPr>
            <a:xfrm rot="5400000">
              <a:off x="9005653" y="5032159"/>
              <a:ext cx="481110" cy="229815"/>
            </a:xfrm>
            <a:prstGeom prst="triangle">
              <a:avLst>
                <a:gd name="adj" fmla="val 506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-6350" y="3429000"/>
            <a:ext cx="3296762" cy="3429000"/>
            <a:chOff x="-6350" y="3429000"/>
            <a:chExt cx="3296762" cy="3429000"/>
          </a:xfrm>
          <a:solidFill>
            <a:srgbClr val="48CAD8">
              <a:alpha val="75000"/>
            </a:srgbClr>
          </a:solidFill>
        </p:grpSpPr>
        <p:sp>
          <p:nvSpPr>
            <p:cNvPr id="7" name="矩形 6"/>
            <p:cNvSpPr/>
            <p:nvPr/>
          </p:nvSpPr>
          <p:spPr>
            <a:xfrm>
              <a:off x="-6350" y="3429000"/>
              <a:ext cx="3060700" cy="3429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/>
            <p:cNvSpPr/>
            <p:nvPr/>
          </p:nvSpPr>
          <p:spPr>
            <a:xfrm rot="5400000">
              <a:off x="2934950" y="5032157"/>
              <a:ext cx="481110" cy="229815"/>
            </a:xfrm>
            <a:prstGeom prst="triangle">
              <a:avLst>
                <a:gd name="adj" fmla="val 506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" r="175"/>
          <a:stretch/>
        </p:blipFill>
        <p:spPr>
          <a:xfrm flipH="1">
            <a:off x="-6356" y="-28381"/>
            <a:ext cx="6127858" cy="3464509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2824538" y="-28382"/>
            <a:ext cx="3290512" cy="3464510"/>
            <a:chOff x="2824538" y="-28382"/>
            <a:chExt cx="3290512" cy="3477283"/>
          </a:xfrm>
          <a:solidFill>
            <a:srgbClr val="48CAD8">
              <a:alpha val="75000"/>
            </a:srgbClr>
          </a:solidFill>
        </p:grpSpPr>
        <p:sp>
          <p:nvSpPr>
            <p:cNvPr id="5" name="矩形 4"/>
            <p:cNvSpPr/>
            <p:nvPr/>
          </p:nvSpPr>
          <p:spPr>
            <a:xfrm>
              <a:off x="3054350" y="-28382"/>
              <a:ext cx="3060700" cy="34772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等腰三角形 40"/>
            <p:cNvSpPr/>
            <p:nvPr/>
          </p:nvSpPr>
          <p:spPr>
            <a:xfrm rot="16200000">
              <a:off x="2698891" y="1599592"/>
              <a:ext cx="481110" cy="229815"/>
            </a:xfrm>
            <a:prstGeom prst="triangle">
              <a:avLst>
                <a:gd name="adj" fmla="val 506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" t="18787" r="4796"/>
          <a:stretch/>
        </p:blipFill>
        <p:spPr>
          <a:xfrm flipH="1">
            <a:off x="6121502" y="-28382"/>
            <a:ext cx="6070498" cy="3464510"/>
          </a:xfrm>
          <a:prstGeom prst="rect">
            <a:avLst/>
          </a:prstGeom>
        </p:spPr>
      </p:pic>
      <p:grpSp>
        <p:nvGrpSpPr>
          <p:cNvPr id="45" name="组合 44"/>
          <p:cNvGrpSpPr/>
          <p:nvPr/>
        </p:nvGrpSpPr>
        <p:grpSpPr>
          <a:xfrm>
            <a:off x="8901485" y="0"/>
            <a:ext cx="3290515" cy="3436128"/>
            <a:chOff x="8901485" y="0"/>
            <a:chExt cx="3290515" cy="3436128"/>
          </a:xfrm>
          <a:solidFill>
            <a:srgbClr val="48CAD8">
              <a:alpha val="75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9131300" y="0"/>
              <a:ext cx="3060700" cy="34361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等腰三角形 41"/>
            <p:cNvSpPr/>
            <p:nvPr/>
          </p:nvSpPr>
          <p:spPr>
            <a:xfrm rot="16200000">
              <a:off x="8775838" y="1586214"/>
              <a:ext cx="481110" cy="229815"/>
            </a:xfrm>
            <a:prstGeom prst="triangle">
              <a:avLst>
                <a:gd name="adj" fmla="val 506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501077" y="1468425"/>
            <a:ext cx="2183611" cy="1499282"/>
            <a:chOff x="3052157" y="958509"/>
            <a:chExt cx="2183611" cy="1499282"/>
          </a:xfrm>
        </p:grpSpPr>
        <p:sp>
          <p:nvSpPr>
            <p:cNvPr id="12" name="Rectangle 96"/>
            <p:cNvSpPr/>
            <p:nvPr/>
          </p:nvSpPr>
          <p:spPr>
            <a:xfrm>
              <a:off x="3052157" y="144212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052157" y="958509"/>
              <a:ext cx="21836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3166457" y="1356867"/>
              <a:ext cx="6658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9578027" y="1474775"/>
            <a:ext cx="2183611" cy="1499282"/>
            <a:chOff x="3052157" y="958509"/>
            <a:chExt cx="2183611" cy="1499282"/>
          </a:xfrm>
        </p:grpSpPr>
        <p:sp>
          <p:nvSpPr>
            <p:cNvPr id="30" name="Rectangle 96"/>
            <p:cNvSpPr/>
            <p:nvPr/>
          </p:nvSpPr>
          <p:spPr>
            <a:xfrm>
              <a:off x="3052157" y="144212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3052157" y="958509"/>
              <a:ext cx="21836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3166457" y="1356867"/>
              <a:ext cx="6658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424012" y="5030775"/>
            <a:ext cx="2183611" cy="1499282"/>
            <a:chOff x="3035792" y="958509"/>
            <a:chExt cx="2183611" cy="1499282"/>
          </a:xfrm>
        </p:grpSpPr>
        <p:sp>
          <p:nvSpPr>
            <p:cNvPr id="34" name="Rectangle 96"/>
            <p:cNvSpPr/>
            <p:nvPr/>
          </p:nvSpPr>
          <p:spPr>
            <a:xfrm>
              <a:off x="3052157" y="144212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3035792" y="958509"/>
              <a:ext cx="21836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4428161" y="1356867"/>
              <a:ext cx="6658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6523187" y="5030775"/>
            <a:ext cx="2183611" cy="1499282"/>
            <a:chOff x="3035792" y="958509"/>
            <a:chExt cx="2183611" cy="1499282"/>
          </a:xfrm>
        </p:grpSpPr>
        <p:sp>
          <p:nvSpPr>
            <p:cNvPr id="38" name="Rectangle 96"/>
            <p:cNvSpPr/>
            <p:nvPr/>
          </p:nvSpPr>
          <p:spPr>
            <a:xfrm>
              <a:off x="3052157" y="1442128"/>
              <a:ext cx="216724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3035792" y="958509"/>
              <a:ext cx="21836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4428161" y="1356867"/>
              <a:ext cx="6658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Freeform 5"/>
          <p:cNvSpPr>
            <a:spLocks noEditPoints="1"/>
          </p:cNvSpPr>
          <p:nvPr/>
        </p:nvSpPr>
        <p:spPr bwMode="auto">
          <a:xfrm>
            <a:off x="3860800" y="166688"/>
            <a:ext cx="1423988" cy="1101725"/>
          </a:xfrm>
          <a:custGeom>
            <a:avLst/>
            <a:gdLst>
              <a:gd name="T0" fmla="*/ 287 w 809"/>
              <a:gd name="T1" fmla="*/ 594 h 618"/>
              <a:gd name="T2" fmla="*/ 122 w 809"/>
              <a:gd name="T3" fmla="*/ 429 h 618"/>
              <a:gd name="T4" fmla="*/ 122 w 809"/>
              <a:gd name="T5" fmla="*/ 189 h 618"/>
              <a:gd name="T6" fmla="*/ 287 w 809"/>
              <a:gd name="T7" fmla="*/ 24 h 618"/>
              <a:gd name="T8" fmla="*/ 527 w 809"/>
              <a:gd name="T9" fmla="*/ 24 h 618"/>
              <a:gd name="T10" fmla="*/ 692 w 809"/>
              <a:gd name="T11" fmla="*/ 189 h 618"/>
              <a:gd name="T12" fmla="*/ 692 w 809"/>
              <a:gd name="T13" fmla="*/ 429 h 618"/>
              <a:gd name="T14" fmla="*/ 527 w 809"/>
              <a:gd name="T15" fmla="*/ 594 h 618"/>
              <a:gd name="T16" fmla="*/ 407 w 809"/>
              <a:gd name="T17" fmla="*/ 54 h 618"/>
              <a:gd name="T18" fmla="*/ 407 w 809"/>
              <a:gd name="T19" fmla="*/ 564 h 618"/>
              <a:gd name="T20" fmla="*/ 407 w 809"/>
              <a:gd name="T21" fmla="*/ 54 h 618"/>
              <a:gd name="T22" fmla="*/ 595 w 809"/>
              <a:gd name="T23" fmla="*/ 300 h 618"/>
              <a:gd name="T24" fmla="*/ 752 w 809"/>
              <a:gd name="T25" fmla="*/ 194 h 618"/>
              <a:gd name="T26" fmla="*/ 619 w 809"/>
              <a:gd name="T27" fmla="*/ 95 h 618"/>
              <a:gd name="T28" fmla="*/ 806 w 809"/>
              <a:gd name="T29" fmla="*/ 184 h 618"/>
              <a:gd name="T30" fmla="*/ 753 w 809"/>
              <a:gd name="T31" fmla="*/ 280 h 618"/>
              <a:gd name="T32" fmla="*/ 243 w 809"/>
              <a:gd name="T33" fmla="*/ 416 h 618"/>
              <a:gd name="T34" fmla="*/ 40 w 809"/>
              <a:gd name="T35" fmla="*/ 373 h 618"/>
              <a:gd name="T36" fmla="*/ 131 w 809"/>
              <a:gd name="T37" fmla="*/ 187 h 618"/>
              <a:gd name="T38" fmla="*/ 62 w 809"/>
              <a:gd name="T39" fmla="*/ 315 h 618"/>
              <a:gd name="T40" fmla="*/ 268 w 809"/>
              <a:gd name="T41" fmla="*/ 361 h 618"/>
              <a:gd name="T42" fmla="*/ 243 w 809"/>
              <a:gd name="T43" fmla="*/ 416 h 618"/>
              <a:gd name="T44" fmla="*/ 474 w 809"/>
              <a:gd name="T45" fmla="*/ 337 h 618"/>
              <a:gd name="T46" fmla="*/ 350 w 809"/>
              <a:gd name="T47" fmla="*/ 246 h 618"/>
              <a:gd name="T48" fmla="*/ 348 w 809"/>
              <a:gd name="T49" fmla="*/ 360 h 618"/>
              <a:gd name="T50" fmla="*/ 283 w 809"/>
              <a:gd name="T51" fmla="*/ 325 h 618"/>
              <a:gd name="T52" fmla="*/ 306 w 809"/>
              <a:gd name="T53" fmla="*/ 462 h 618"/>
              <a:gd name="T54" fmla="*/ 354 w 809"/>
              <a:gd name="T55" fmla="*/ 408 h 618"/>
              <a:gd name="T56" fmla="*/ 573 w 809"/>
              <a:gd name="T57" fmla="*/ 343 h 618"/>
              <a:gd name="T58" fmla="*/ 408 w 809"/>
              <a:gd name="T59" fmla="*/ 407 h 618"/>
              <a:gd name="T60" fmla="*/ 415 w 809"/>
              <a:gd name="T61" fmla="*/ 506 h 618"/>
              <a:gd name="T62" fmla="*/ 408 w 809"/>
              <a:gd name="T63" fmla="*/ 407 h 618"/>
              <a:gd name="T64" fmla="*/ 408 w 809"/>
              <a:gd name="T65" fmla="*/ 407 h 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09" h="618">
                <a:moveTo>
                  <a:pt x="407" y="618"/>
                </a:moveTo>
                <a:cubicBezTo>
                  <a:pt x="365" y="618"/>
                  <a:pt x="325" y="610"/>
                  <a:pt x="287" y="594"/>
                </a:cubicBezTo>
                <a:cubicBezTo>
                  <a:pt x="250" y="578"/>
                  <a:pt x="217" y="556"/>
                  <a:pt x="188" y="528"/>
                </a:cubicBezTo>
                <a:cubicBezTo>
                  <a:pt x="160" y="499"/>
                  <a:pt x="138" y="466"/>
                  <a:pt x="122" y="429"/>
                </a:cubicBezTo>
                <a:cubicBezTo>
                  <a:pt x="106" y="391"/>
                  <a:pt x="98" y="351"/>
                  <a:pt x="98" y="309"/>
                </a:cubicBezTo>
                <a:cubicBezTo>
                  <a:pt x="98" y="267"/>
                  <a:pt x="106" y="227"/>
                  <a:pt x="122" y="189"/>
                </a:cubicBezTo>
                <a:cubicBezTo>
                  <a:pt x="138" y="152"/>
                  <a:pt x="160" y="119"/>
                  <a:pt x="188" y="90"/>
                </a:cubicBezTo>
                <a:cubicBezTo>
                  <a:pt x="217" y="62"/>
                  <a:pt x="250" y="40"/>
                  <a:pt x="287" y="24"/>
                </a:cubicBezTo>
                <a:cubicBezTo>
                  <a:pt x="325" y="8"/>
                  <a:pt x="365" y="0"/>
                  <a:pt x="407" y="0"/>
                </a:cubicBezTo>
                <a:cubicBezTo>
                  <a:pt x="449" y="0"/>
                  <a:pt x="489" y="8"/>
                  <a:pt x="527" y="24"/>
                </a:cubicBezTo>
                <a:cubicBezTo>
                  <a:pt x="564" y="40"/>
                  <a:pt x="597" y="62"/>
                  <a:pt x="626" y="90"/>
                </a:cubicBezTo>
                <a:cubicBezTo>
                  <a:pt x="654" y="119"/>
                  <a:pt x="676" y="152"/>
                  <a:pt x="692" y="189"/>
                </a:cubicBezTo>
                <a:cubicBezTo>
                  <a:pt x="708" y="227"/>
                  <a:pt x="716" y="267"/>
                  <a:pt x="716" y="309"/>
                </a:cubicBezTo>
                <a:cubicBezTo>
                  <a:pt x="716" y="351"/>
                  <a:pt x="708" y="391"/>
                  <a:pt x="692" y="429"/>
                </a:cubicBezTo>
                <a:cubicBezTo>
                  <a:pt x="676" y="466"/>
                  <a:pt x="654" y="499"/>
                  <a:pt x="626" y="528"/>
                </a:cubicBezTo>
                <a:cubicBezTo>
                  <a:pt x="597" y="556"/>
                  <a:pt x="564" y="578"/>
                  <a:pt x="527" y="594"/>
                </a:cubicBezTo>
                <a:cubicBezTo>
                  <a:pt x="489" y="610"/>
                  <a:pt x="449" y="618"/>
                  <a:pt x="407" y="618"/>
                </a:cubicBezTo>
                <a:close/>
                <a:moveTo>
                  <a:pt x="407" y="54"/>
                </a:moveTo>
                <a:cubicBezTo>
                  <a:pt x="267" y="54"/>
                  <a:pt x="152" y="169"/>
                  <a:pt x="152" y="309"/>
                </a:cubicBezTo>
                <a:cubicBezTo>
                  <a:pt x="152" y="449"/>
                  <a:pt x="267" y="564"/>
                  <a:pt x="407" y="564"/>
                </a:cubicBezTo>
                <a:cubicBezTo>
                  <a:pt x="547" y="564"/>
                  <a:pt x="662" y="449"/>
                  <a:pt x="662" y="309"/>
                </a:cubicBezTo>
                <a:cubicBezTo>
                  <a:pt x="662" y="169"/>
                  <a:pt x="547" y="54"/>
                  <a:pt x="407" y="54"/>
                </a:cubicBezTo>
                <a:close/>
                <a:moveTo>
                  <a:pt x="613" y="351"/>
                </a:moveTo>
                <a:cubicBezTo>
                  <a:pt x="595" y="300"/>
                  <a:pt x="595" y="300"/>
                  <a:pt x="595" y="300"/>
                </a:cubicBezTo>
                <a:cubicBezTo>
                  <a:pt x="648" y="281"/>
                  <a:pt x="691" y="259"/>
                  <a:pt x="720" y="237"/>
                </a:cubicBezTo>
                <a:cubicBezTo>
                  <a:pt x="746" y="217"/>
                  <a:pt x="754" y="201"/>
                  <a:pt x="752" y="194"/>
                </a:cubicBezTo>
                <a:cubicBezTo>
                  <a:pt x="750" y="179"/>
                  <a:pt x="711" y="155"/>
                  <a:pt x="616" y="149"/>
                </a:cubicBezTo>
                <a:cubicBezTo>
                  <a:pt x="619" y="95"/>
                  <a:pt x="619" y="95"/>
                  <a:pt x="619" y="95"/>
                </a:cubicBezTo>
                <a:cubicBezTo>
                  <a:pt x="669" y="98"/>
                  <a:pt x="710" y="106"/>
                  <a:pt x="740" y="118"/>
                </a:cubicBezTo>
                <a:cubicBezTo>
                  <a:pt x="788" y="137"/>
                  <a:pt x="803" y="165"/>
                  <a:pt x="806" y="184"/>
                </a:cubicBezTo>
                <a:cubicBezTo>
                  <a:pt x="809" y="202"/>
                  <a:pt x="805" y="220"/>
                  <a:pt x="794" y="238"/>
                </a:cubicBezTo>
                <a:cubicBezTo>
                  <a:pt x="785" y="252"/>
                  <a:pt x="771" y="266"/>
                  <a:pt x="753" y="280"/>
                </a:cubicBezTo>
                <a:cubicBezTo>
                  <a:pt x="720" y="306"/>
                  <a:pt x="672" y="330"/>
                  <a:pt x="613" y="351"/>
                </a:cubicBezTo>
                <a:close/>
                <a:moveTo>
                  <a:pt x="243" y="416"/>
                </a:moveTo>
                <a:cubicBezTo>
                  <a:pt x="186" y="416"/>
                  <a:pt x="137" y="410"/>
                  <a:pt x="99" y="399"/>
                </a:cubicBezTo>
                <a:cubicBezTo>
                  <a:pt x="75" y="393"/>
                  <a:pt x="55" y="384"/>
                  <a:pt x="40" y="373"/>
                </a:cubicBezTo>
                <a:cubicBezTo>
                  <a:pt x="22" y="360"/>
                  <a:pt x="11" y="343"/>
                  <a:pt x="8" y="325"/>
                </a:cubicBezTo>
                <a:cubicBezTo>
                  <a:pt x="0" y="278"/>
                  <a:pt x="42" y="230"/>
                  <a:pt x="131" y="187"/>
                </a:cubicBezTo>
                <a:cubicBezTo>
                  <a:pt x="155" y="236"/>
                  <a:pt x="155" y="236"/>
                  <a:pt x="155" y="236"/>
                </a:cubicBezTo>
                <a:cubicBezTo>
                  <a:pt x="77" y="274"/>
                  <a:pt x="60" y="304"/>
                  <a:pt x="62" y="315"/>
                </a:cubicBezTo>
                <a:cubicBezTo>
                  <a:pt x="63" y="324"/>
                  <a:pt x="78" y="337"/>
                  <a:pt x="113" y="347"/>
                </a:cubicBezTo>
                <a:cubicBezTo>
                  <a:pt x="152" y="358"/>
                  <a:pt x="206" y="363"/>
                  <a:pt x="268" y="361"/>
                </a:cubicBezTo>
                <a:cubicBezTo>
                  <a:pt x="269" y="415"/>
                  <a:pt x="269" y="415"/>
                  <a:pt x="269" y="415"/>
                </a:cubicBezTo>
                <a:cubicBezTo>
                  <a:pt x="260" y="416"/>
                  <a:pt x="252" y="416"/>
                  <a:pt x="243" y="416"/>
                </a:cubicBezTo>
                <a:close/>
                <a:moveTo>
                  <a:pt x="542" y="325"/>
                </a:moveTo>
                <a:cubicBezTo>
                  <a:pt x="533" y="326"/>
                  <a:pt x="474" y="337"/>
                  <a:pt x="474" y="337"/>
                </a:cubicBezTo>
                <a:cubicBezTo>
                  <a:pt x="373" y="243"/>
                  <a:pt x="373" y="243"/>
                  <a:pt x="373" y="243"/>
                </a:cubicBezTo>
                <a:cubicBezTo>
                  <a:pt x="350" y="246"/>
                  <a:pt x="350" y="246"/>
                  <a:pt x="350" y="246"/>
                </a:cubicBezTo>
                <a:cubicBezTo>
                  <a:pt x="399" y="352"/>
                  <a:pt x="399" y="352"/>
                  <a:pt x="399" y="352"/>
                </a:cubicBezTo>
                <a:cubicBezTo>
                  <a:pt x="348" y="360"/>
                  <a:pt x="348" y="360"/>
                  <a:pt x="348" y="360"/>
                </a:cubicBezTo>
                <a:cubicBezTo>
                  <a:pt x="293" y="325"/>
                  <a:pt x="293" y="325"/>
                  <a:pt x="293" y="325"/>
                </a:cubicBezTo>
                <a:cubicBezTo>
                  <a:pt x="283" y="325"/>
                  <a:pt x="283" y="325"/>
                  <a:pt x="283" y="325"/>
                </a:cubicBezTo>
                <a:cubicBezTo>
                  <a:pt x="315" y="390"/>
                  <a:pt x="315" y="390"/>
                  <a:pt x="315" y="390"/>
                </a:cubicBezTo>
                <a:cubicBezTo>
                  <a:pt x="306" y="462"/>
                  <a:pt x="306" y="462"/>
                  <a:pt x="306" y="462"/>
                </a:cubicBezTo>
                <a:cubicBezTo>
                  <a:pt x="315" y="458"/>
                  <a:pt x="315" y="458"/>
                  <a:pt x="315" y="458"/>
                </a:cubicBezTo>
                <a:cubicBezTo>
                  <a:pt x="354" y="408"/>
                  <a:pt x="354" y="408"/>
                  <a:pt x="354" y="408"/>
                </a:cubicBezTo>
                <a:cubicBezTo>
                  <a:pt x="354" y="408"/>
                  <a:pt x="532" y="375"/>
                  <a:pt x="550" y="372"/>
                </a:cubicBezTo>
                <a:cubicBezTo>
                  <a:pt x="569" y="369"/>
                  <a:pt x="576" y="360"/>
                  <a:pt x="573" y="343"/>
                </a:cubicBezTo>
                <a:cubicBezTo>
                  <a:pt x="570" y="327"/>
                  <a:pt x="558" y="322"/>
                  <a:pt x="542" y="325"/>
                </a:cubicBezTo>
                <a:close/>
                <a:moveTo>
                  <a:pt x="408" y="407"/>
                </a:moveTo>
                <a:cubicBezTo>
                  <a:pt x="396" y="510"/>
                  <a:pt x="396" y="510"/>
                  <a:pt x="396" y="510"/>
                </a:cubicBezTo>
                <a:cubicBezTo>
                  <a:pt x="415" y="506"/>
                  <a:pt x="415" y="506"/>
                  <a:pt x="415" y="506"/>
                </a:cubicBezTo>
                <a:cubicBezTo>
                  <a:pt x="476" y="395"/>
                  <a:pt x="476" y="395"/>
                  <a:pt x="476" y="395"/>
                </a:cubicBezTo>
                <a:cubicBezTo>
                  <a:pt x="408" y="407"/>
                  <a:pt x="408" y="407"/>
                  <a:pt x="408" y="407"/>
                </a:cubicBezTo>
                <a:cubicBezTo>
                  <a:pt x="408" y="407"/>
                  <a:pt x="408" y="407"/>
                  <a:pt x="408" y="407"/>
                </a:cubicBezTo>
                <a:cubicBezTo>
                  <a:pt x="408" y="407"/>
                  <a:pt x="408" y="407"/>
                  <a:pt x="408" y="4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9"/>
          <p:cNvSpPr>
            <a:spLocks noEditPoints="1"/>
          </p:cNvSpPr>
          <p:nvPr/>
        </p:nvSpPr>
        <p:spPr bwMode="auto">
          <a:xfrm>
            <a:off x="10069216" y="166666"/>
            <a:ext cx="1201231" cy="1101747"/>
          </a:xfrm>
          <a:custGeom>
            <a:avLst/>
            <a:gdLst>
              <a:gd name="T0" fmla="*/ 383 w 803"/>
              <a:gd name="T1" fmla="*/ 383 h 728"/>
              <a:gd name="T2" fmla="*/ 474 w 803"/>
              <a:gd name="T3" fmla="*/ 346 h 728"/>
              <a:gd name="T4" fmla="*/ 474 w 803"/>
              <a:gd name="T5" fmla="*/ 310 h 728"/>
              <a:gd name="T6" fmla="*/ 480 w 803"/>
              <a:gd name="T7" fmla="*/ 232 h 728"/>
              <a:gd name="T8" fmla="*/ 454 w 803"/>
              <a:gd name="T9" fmla="*/ 206 h 728"/>
              <a:gd name="T10" fmla="*/ 274 w 803"/>
              <a:gd name="T11" fmla="*/ 206 h 728"/>
              <a:gd name="T12" fmla="*/ 249 w 803"/>
              <a:gd name="T13" fmla="*/ 232 h 728"/>
              <a:gd name="T14" fmla="*/ 255 w 803"/>
              <a:gd name="T15" fmla="*/ 310 h 728"/>
              <a:gd name="T16" fmla="*/ 255 w 803"/>
              <a:gd name="T17" fmla="*/ 346 h 728"/>
              <a:gd name="T18" fmla="*/ 346 w 803"/>
              <a:gd name="T19" fmla="*/ 383 h 728"/>
              <a:gd name="T20" fmla="*/ 237 w 803"/>
              <a:gd name="T21" fmla="*/ 401 h 728"/>
              <a:gd name="T22" fmla="*/ 346 w 803"/>
              <a:gd name="T23" fmla="*/ 419 h 728"/>
              <a:gd name="T24" fmla="*/ 364 w 803"/>
              <a:gd name="T25" fmla="*/ 528 h 728"/>
              <a:gd name="T26" fmla="*/ 383 w 803"/>
              <a:gd name="T27" fmla="*/ 419 h 728"/>
              <a:gd name="T28" fmla="*/ 492 w 803"/>
              <a:gd name="T29" fmla="*/ 401 h 728"/>
              <a:gd name="T30" fmla="*/ 795 w 803"/>
              <a:gd name="T31" fmla="*/ 279 h 728"/>
              <a:gd name="T32" fmla="*/ 726 w 803"/>
              <a:gd name="T33" fmla="*/ 323 h 728"/>
              <a:gd name="T34" fmla="*/ 622 w 803"/>
              <a:gd name="T35" fmla="*/ 107 h 728"/>
              <a:gd name="T36" fmla="*/ 364 w 803"/>
              <a:gd name="T37" fmla="*/ 0 h 728"/>
              <a:gd name="T38" fmla="*/ 107 w 803"/>
              <a:gd name="T39" fmla="*/ 107 h 728"/>
              <a:gd name="T40" fmla="*/ 0 w 803"/>
              <a:gd name="T41" fmla="*/ 364 h 728"/>
              <a:gd name="T42" fmla="*/ 107 w 803"/>
              <a:gd name="T43" fmla="*/ 621 h 728"/>
              <a:gd name="T44" fmla="*/ 364 w 803"/>
              <a:gd name="T45" fmla="*/ 728 h 728"/>
              <a:gd name="T46" fmla="*/ 622 w 803"/>
              <a:gd name="T47" fmla="*/ 621 h 728"/>
              <a:gd name="T48" fmla="*/ 596 w 803"/>
              <a:gd name="T49" fmla="*/ 596 h 728"/>
              <a:gd name="T50" fmla="*/ 133 w 803"/>
              <a:gd name="T51" fmla="*/ 596 h 728"/>
              <a:gd name="T52" fmla="*/ 133 w 803"/>
              <a:gd name="T53" fmla="*/ 132 h 728"/>
              <a:gd name="T54" fmla="*/ 596 w 803"/>
              <a:gd name="T55" fmla="*/ 132 h 728"/>
              <a:gd name="T56" fmla="*/ 650 w 803"/>
              <a:gd name="T57" fmla="*/ 279 h 728"/>
              <a:gd name="T58" fmla="*/ 624 w 803"/>
              <a:gd name="T59" fmla="*/ 304 h 728"/>
              <a:gd name="T60" fmla="*/ 710 w 803"/>
              <a:gd name="T61" fmla="*/ 382 h 728"/>
              <a:gd name="T62" fmla="*/ 795 w 803"/>
              <a:gd name="T63" fmla="*/ 304 h 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3" h="728">
                <a:moveTo>
                  <a:pt x="474" y="383"/>
                </a:moveTo>
                <a:cubicBezTo>
                  <a:pt x="383" y="383"/>
                  <a:pt x="383" y="383"/>
                  <a:pt x="383" y="383"/>
                </a:cubicBezTo>
                <a:cubicBezTo>
                  <a:pt x="383" y="346"/>
                  <a:pt x="383" y="346"/>
                  <a:pt x="383" y="346"/>
                </a:cubicBezTo>
                <a:cubicBezTo>
                  <a:pt x="474" y="346"/>
                  <a:pt x="474" y="346"/>
                  <a:pt x="474" y="346"/>
                </a:cubicBezTo>
                <a:cubicBezTo>
                  <a:pt x="484" y="346"/>
                  <a:pt x="492" y="338"/>
                  <a:pt x="492" y="328"/>
                </a:cubicBezTo>
                <a:cubicBezTo>
                  <a:pt x="492" y="318"/>
                  <a:pt x="484" y="310"/>
                  <a:pt x="474" y="310"/>
                </a:cubicBezTo>
                <a:cubicBezTo>
                  <a:pt x="402" y="310"/>
                  <a:pt x="402" y="310"/>
                  <a:pt x="402" y="310"/>
                </a:cubicBezTo>
                <a:cubicBezTo>
                  <a:pt x="480" y="232"/>
                  <a:pt x="480" y="232"/>
                  <a:pt x="480" y="232"/>
                </a:cubicBezTo>
                <a:cubicBezTo>
                  <a:pt x="487" y="225"/>
                  <a:pt x="487" y="213"/>
                  <a:pt x="480" y="206"/>
                </a:cubicBezTo>
                <a:cubicBezTo>
                  <a:pt x="473" y="199"/>
                  <a:pt x="462" y="199"/>
                  <a:pt x="454" y="206"/>
                </a:cubicBezTo>
                <a:cubicBezTo>
                  <a:pt x="364" y="296"/>
                  <a:pt x="364" y="296"/>
                  <a:pt x="364" y="296"/>
                </a:cubicBezTo>
                <a:cubicBezTo>
                  <a:pt x="274" y="206"/>
                  <a:pt x="274" y="206"/>
                  <a:pt x="274" y="206"/>
                </a:cubicBezTo>
                <a:cubicBezTo>
                  <a:pt x="267" y="199"/>
                  <a:pt x="256" y="199"/>
                  <a:pt x="249" y="206"/>
                </a:cubicBezTo>
                <a:cubicBezTo>
                  <a:pt x="242" y="213"/>
                  <a:pt x="242" y="225"/>
                  <a:pt x="249" y="232"/>
                </a:cubicBezTo>
                <a:cubicBezTo>
                  <a:pt x="327" y="310"/>
                  <a:pt x="327" y="310"/>
                  <a:pt x="327" y="310"/>
                </a:cubicBezTo>
                <a:cubicBezTo>
                  <a:pt x="255" y="310"/>
                  <a:pt x="255" y="310"/>
                  <a:pt x="255" y="310"/>
                </a:cubicBezTo>
                <a:cubicBezTo>
                  <a:pt x="245" y="310"/>
                  <a:pt x="237" y="318"/>
                  <a:pt x="237" y="328"/>
                </a:cubicBezTo>
                <a:cubicBezTo>
                  <a:pt x="237" y="338"/>
                  <a:pt x="245" y="346"/>
                  <a:pt x="255" y="346"/>
                </a:cubicBezTo>
                <a:cubicBezTo>
                  <a:pt x="346" y="346"/>
                  <a:pt x="346" y="346"/>
                  <a:pt x="346" y="346"/>
                </a:cubicBezTo>
                <a:cubicBezTo>
                  <a:pt x="346" y="383"/>
                  <a:pt x="346" y="383"/>
                  <a:pt x="346" y="383"/>
                </a:cubicBezTo>
                <a:cubicBezTo>
                  <a:pt x="255" y="383"/>
                  <a:pt x="255" y="383"/>
                  <a:pt x="255" y="383"/>
                </a:cubicBezTo>
                <a:cubicBezTo>
                  <a:pt x="245" y="383"/>
                  <a:pt x="237" y="391"/>
                  <a:pt x="237" y="401"/>
                </a:cubicBezTo>
                <a:cubicBezTo>
                  <a:pt x="237" y="411"/>
                  <a:pt x="245" y="419"/>
                  <a:pt x="255" y="419"/>
                </a:cubicBezTo>
                <a:cubicBezTo>
                  <a:pt x="346" y="419"/>
                  <a:pt x="346" y="419"/>
                  <a:pt x="346" y="419"/>
                </a:cubicBezTo>
                <a:cubicBezTo>
                  <a:pt x="346" y="510"/>
                  <a:pt x="346" y="510"/>
                  <a:pt x="346" y="510"/>
                </a:cubicBezTo>
                <a:cubicBezTo>
                  <a:pt x="346" y="520"/>
                  <a:pt x="354" y="528"/>
                  <a:pt x="364" y="528"/>
                </a:cubicBezTo>
                <a:cubicBezTo>
                  <a:pt x="375" y="528"/>
                  <a:pt x="383" y="520"/>
                  <a:pt x="383" y="510"/>
                </a:cubicBezTo>
                <a:cubicBezTo>
                  <a:pt x="383" y="419"/>
                  <a:pt x="383" y="419"/>
                  <a:pt x="383" y="419"/>
                </a:cubicBezTo>
                <a:cubicBezTo>
                  <a:pt x="474" y="419"/>
                  <a:pt x="474" y="419"/>
                  <a:pt x="474" y="419"/>
                </a:cubicBezTo>
                <a:cubicBezTo>
                  <a:pt x="484" y="419"/>
                  <a:pt x="492" y="411"/>
                  <a:pt x="492" y="401"/>
                </a:cubicBezTo>
                <a:cubicBezTo>
                  <a:pt x="492" y="391"/>
                  <a:pt x="484" y="383"/>
                  <a:pt x="474" y="383"/>
                </a:cubicBezTo>
                <a:close/>
                <a:moveTo>
                  <a:pt x="795" y="279"/>
                </a:moveTo>
                <a:cubicBezTo>
                  <a:pt x="788" y="272"/>
                  <a:pt x="777" y="272"/>
                  <a:pt x="770" y="279"/>
                </a:cubicBezTo>
                <a:cubicBezTo>
                  <a:pt x="726" y="323"/>
                  <a:pt x="726" y="323"/>
                  <a:pt x="726" y="323"/>
                </a:cubicBezTo>
                <a:cubicBezTo>
                  <a:pt x="722" y="290"/>
                  <a:pt x="714" y="258"/>
                  <a:pt x="701" y="227"/>
                </a:cubicBezTo>
                <a:cubicBezTo>
                  <a:pt x="683" y="182"/>
                  <a:pt x="656" y="141"/>
                  <a:pt x="622" y="107"/>
                </a:cubicBezTo>
                <a:cubicBezTo>
                  <a:pt x="587" y="72"/>
                  <a:pt x="546" y="45"/>
                  <a:pt x="501" y="27"/>
                </a:cubicBezTo>
                <a:cubicBezTo>
                  <a:pt x="458" y="9"/>
                  <a:pt x="411" y="0"/>
                  <a:pt x="364" y="0"/>
                </a:cubicBezTo>
                <a:cubicBezTo>
                  <a:pt x="317" y="0"/>
                  <a:pt x="271" y="9"/>
                  <a:pt x="227" y="27"/>
                </a:cubicBezTo>
                <a:cubicBezTo>
                  <a:pt x="182" y="45"/>
                  <a:pt x="142" y="72"/>
                  <a:pt x="107" y="107"/>
                </a:cubicBezTo>
                <a:cubicBezTo>
                  <a:pt x="72" y="141"/>
                  <a:pt x="45" y="182"/>
                  <a:pt x="27" y="227"/>
                </a:cubicBezTo>
                <a:cubicBezTo>
                  <a:pt x="9" y="271"/>
                  <a:pt x="0" y="317"/>
                  <a:pt x="0" y="364"/>
                </a:cubicBezTo>
                <a:cubicBezTo>
                  <a:pt x="0" y="411"/>
                  <a:pt x="9" y="457"/>
                  <a:pt x="27" y="501"/>
                </a:cubicBezTo>
                <a:cubicBezTo>
                  <a:pt x="45" y="546"/>
                  <a:pt x="72" y="587"/>
                  <a:pt x="107" y="621"/>
                </a:cubicBezTo>
                <a:cubicBezTo>
                  <a:pt x="142" y="656"/>
                  <a:pt x="182" y="683"/>
                  <a:pt x="227" y="701"/>
                </a:cubicBezTo>
                <a:cubicBezTo>
                  <a:pt x="271" y="719"/>
                  <a:pt x="317" y="728"/>
                  <a:pt x="364" y="728"/>
                </a:cubicBezTo>
                <a:cubicBezTo>
                  <a:pt x="411" y="728"/>
                  <a:pt x="458" y="719"/>
                  <a:pt x="501" y="701"/>
                </a:cubicBezTo>
                <a:cubicBezTo>
                  <a:pt x="546" y="683"/>
                  <a:pt x="587" y="656"/>
                  <a:pt x="622" y="621"/>
                </a:cubicBezTo>
                <a:cubicBezTo>
                  <a:pt x="629" y="614"/>
                  <a:pt x="629" y="603"/>
                  <a:pt x="622" y="596"/>
                </a:cubicBezTo>
                <a:cubicBezTo>
                  <a:pt x="614" y="589"/>
                  <a:pt x="603" y="589"/>
                  <a:pt x="596" y="596"/>
                </a:cubicBezTo>
                <a:cubicBezTo>
                  <a:pt x="534" y="658"/>
                  <a:pt x="452" y="692"/>
                  <a:pt x="364" y="692"/>
                </a:cubicBezTo>
                <a:cubicBezTo>
                  <a:pt x="277" y="692"/>
                  <a:pt x="194" y="658"/>
                  <a:pt x="133" y="596"/>
                </a:cubicBezTo>
                <a:cubicBezTo>
                  <a:pt x="71" y="534"/>
                  <a:pt x="37" y="452"/>
                  <a:pt x="37" y="364"/>
                </a:cubicBezTo>
                <a:cubicBezTo>
                  <a:pt x="37" y="277"/>
                  <a:pt x="71" y="194"/>
                  <a:pt x="133" y="132"/>
                </a:cubicBezTo>
                <a:cubicBezTo>
                  <a:pt x="194" y="71"/>
                  <a:pt x="277" y="37"/>
                  <a:pt x="364" y="37"/>
                </a:cubicBezTo>
                <a:cubicBezTo>
                  <a:pt x="452" y="37"/>
                  <a:pt x="534" y="71"/>
                  <a:pt x="596" y="132"/>
                </a:cubicBezTo>
                <a:cubicBezTo>
                  <a:pt x="646" y="183"/>
                  <a:pt x="678" y="247"/>
                  <a:pt x="688" y="317"/>
                </a:cubicBezTo>
                <a:cubicBezTo>
                  <a:pt x="650" y="279"/>
                  <a:pt x="650" y="279"/>
                  <a:pt x="650" y="279"/>
                </a:cubicBezTo>
                <a:cubicBezTo>
                  <a:pt x="643" y="272"/>
                  <a:pt x="631" y="272"/>
                  <a:pt x="624" y="279"/>
                </a:cubicBezTo>
                <a:cubicBezTo>
                  <a:pt x="617" y="286"/>
                  <a:pt x="617" y="297"/>
                  <a:pt x="624" y="304"/>
                </a:cubicBezTo>
                <a:cubicBezTo>
                  <a:pt x="697" y="377"/>
                  <a:pt x="697" y="377"/>
                  <a:pt x="697" y="377"/>
                </a:cubicBezTo>
                <a:cubicBezTo>
                  <a:pt x="701" y="381"/>
                  <a:pt x="705" y="382"/>
                  <a:pt x="710" y="382"/>
                </a:cubicBezTo>
                <a:cubicBezTo>
                  <a:pt x="715" y="382"/>
                  <a:pt x="719" y="381"/>
                  <a:pt x="723" y="377"/>
                </a:cubicBezTo>
                <a:cubicBezTo>
                  <a:pt x="795" y="304"/>
                  <a:pt x="795" y="304"/>
                  <a:pt x="795" y="304"/>
                </a:cubicBezTo>
                <a:cubicBezTo>
                  <a:pt x="803" y="297"/>
                  <a:pt x="803" y="286"/>
                  <a:pt x="795" y="2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13"/>
          <p:cNvSpPr>
            <a:spLocks noEditPoints="1"/>
          </p:cNvSpPr>
          <p:nvPr/>
        </p:nvSpPr>
        <p:spPr bwMode="auto">
          <a:xfrm>
            <a:off x="990737" y="3692186"/>
            <a:ext cx="1066525" cy="1082530"/>
          </a:xfrm>
          <a:custGeom>
            <a:avLst/>
            <a:gdLst>
              <a:gd name="T0" fmla="*/ 220 w 727"/>
              <a:gd name="T1" fmla="*/ 257 h 730"/>
              <a:gd name="T2" fmla="*/ 208 w 727"/>
              <a:gd name="T3" fmla="*/ 252 h 730"/>
              <a:gd name="T4" fmla="*/ 208 w 727"/>
              <a:gd name="T5" fmla="*/ 226 h 730"/>
              <a:gd name="T6" fmla="*/ 426 w 727"/>
              <a:gd name="T7" fmla="*/ 8 h 730"/>
              <a:gd name="T8" fmla="*/ 451 w 727"/>
              <a:gd name="T9" fmla="*/ 8 h 730"/>
              <a:gd name="T10" fmla="*/ 631 w 727"/>
              <a:gd name="T11" fmla="*/ 188 h 730"/>
              <a:gd name="T12" fmla="*/ 636 w 727"/>
              <a:gd name="T13" fmla="*/ 200 h 730"/>
              <a:gd name="T14" fmla="*/ 631 w 727"/>
              <a:gd name="T15" fmla="*/ 213 h 730"/>
              <a:gd name="T16" fmla="*/ 592 w 727"/>
              <a:gd name="T17" fmla="*/ 252 h 730"/>
              <a:gd name="T18" fmla="*/ 567 w 727"/>
              <a:gd name="T19" fmla="*/ 252 h 730"/>
              <a:gd name="T20" fmla="*/ 567 w 727"/>
              <a:gd name="T21" fmla="*/ 226 h 730"/>
              <a:gd name="T22" fmla="*/ 592 w 727"/>
              <a:gd name="T23" fmla="*/ 200 h 730"/>
              <a:gd name="T24" fmla="*/ 438 w 727"/>
              <a:gd name="T25" fmla="*/ 47 h 730"/>
              <a:gd name="T26" fmla="*/ 233 w 727"/>
              <a:gd name="T27" fmla="*/ 252 h 730"/>
              <a:gd name="T28" fmla="*/ 220 w 727"/>
              <a:gd name="T29" fmla="*/ 257 h 730"/>
              <a:gd name="T30" fmla="*/ 145 w 727"/>
              <a:gd name="T31" fmla="*/ 257 h 730"/>
              <a:gd name="T32" fmla="*/ 136 w 727"/>
              <a:gd name="T33" fmla="*/ 255 h 730"/>
              <a:gd name="T34" fmla="*/ 129 w 727"/>
              <a:gd name="T35" fmla="*/ 230 h 730"/>
              <a:gd name="T36" fmla="*/ 256 w 727"/>
              <a:gd name="T37" fmla="*/ 11 h 730"/>
              <a:gd name="T38" fmla="*/ 281 w 727"/>
              <a:gd name="T39" fmla="*/ 5 h 730"/>
              <a:gd name="T40" fmla="*/ 387 w 727"/>
              <a:gd name="T41" fmla="*/ 66 h 730"/>
              <a:gd name="T42" fmla="*/ 394 w 727"/>
              <a:gd name="T43" fmla="*/ 90 h 730"/>
              <a:gd name="T44" fmla="*/ 369 w 727"/>
              <a:gd name="T45" fmla="*/ 97 h 730"/>
              <a:gd name="T46" fmla="*/ 278 w 727"/>
              <a:gd name="T47" fmla="*/ 45 h 730"/>
              <a:gd name="T48" fmla="*/ 160 w 727"/>
              <a:gd name="T49" fmla="*/ 248 h 730"/>
              <a:gd name="T50" fmla="*/ 145 w 727"/>
              <a:gd name="T51" fmla="*/ 257 h 730"/>
              <a:gd name="T52" fmla="*/ 636 w 727"/>
              <a:gd name="T53" fmla="*/ 730 h 730"/>
              <a:gd name="T54" fmla="*/ 91 w 727"/>
              <a:gd name="T55" fmla="*/ 730 h 730"/>
              <a:gd name="T56" fmla="*/ 0 w 727"/>
              <a:gd name="T57" fmla="*/ 639 h 730"/>
              <a:gd name="T58" fmla="*/ 0 w 727"/>
              <a:gd name="T59" fmla="*/ 312 h 730"/>
              <a:gd name="T60" fmla="*/ 91 w 727"/>
              <a:gd name="T61" fmla="*/ 221 h 730"/>
              <a:gd name="T62" fmla="*/ 636 w 727"/>
              <a:gd name="T63" fmla="*/ 221 h 730"/>
              <a:gd name="T64" fmla="*/ 727 w 727"/>
              <a:gd name="T65" fmla="*/ 312 h 730"/>
              <a:gd name="T66" fmla="*/ 727 w 727"/>
              <a:gd name="T67" fmla="*/ 639 h 730"/>
              <a:gd name="T68" fmla="*/ 636 w 727"/>
              <a:gd name="T69" fmla="*/ 730 h 730"/>
              <a:gd name="T70" fmla="*/ 91 w 727"/>
              <a:gd name="T71" fmla="*/ 257 h 730"/>
              <a:gd name="T72" fmla="*/ 36 w 727"/>
              <a:gd name="T73" fmla="*/ 312 h 730"/>
              <a:gd name="T74" fmla="*/ 36 w 727"/>
              <a:gd name="T75" fmla="*/ 639 h 730"/>
              <a:gd name="T76" fmla="*/ 91 w 727"/>
              <a:gd name="T77" fmla="*/ 693 h 730"/>
              <a:gd name="T78" fmla="*/ 636 w 727"/>
              <a:gd name="T79" fmla="*/ 693 h 730"/>
              <a:gd name="T80" fmla="*/ 691 w 727"/>
              <a:gd name="T81" fmla="*/ 639 h 730"/>
              <a:gd name="T82" fmla="*/ 691 w 727"/>
              <a:gd name="T83" fmla="*/ 312 h 730"/>
              <a:gd name="T84" fmla="*/ 636 w 727"/>
              <a:gd name="T85" fmla="*/ 257 h 730"/>
              <a:gd name="T86" fmla="*/ 91 w 727"/>
              <a:gd name="T87" fmla="*/ 257 h 730"/>
              <a:gd name="T88" fmla="*/ 582 w 727"/>
              <a:gd name="T89" fmla="*/ 548 h 730"/>
              <a:gd name="T90" fmla="*/ 509 w 727"/>
              <a:gd name="T91" fmla="*/ 475 h 730"/>
              <a:gd name="T92" fmla="*/ 582 w 727"/>
              <a:gd name="T93" fmla="*/ 402 h 730"/>
              <a:gd name="T94" fmla="*/ 654 w 727"/>
              <a:gd name="T95" fmla="*/ 475 h 730"/>
              <a:gd name="T96" fmla="*/ 582 w 727"/>
              <a:gd name="T97" fmla="*/ 548 h 730"/>
              <a:gd name="T98" fmla="*/ 582 w 727"/>
              <a:gd name="T99" fmla="*/ 439 h 730"/>
              <a:gd name="T100" fmla="*/ 545 w 727"/>
              <a:gd name="T101" fmla="*/ 475 h 730"/>
              <a:gd name="T102" fmla="*/ 582 w 727"/>
              <a:gd name="T103" fmla="*/ 512 h 730"/>
              <a:gd name="T104" fmla="*/ 618 w 727"/>
              <a:gd name="T105" fmla="*/ 475 h 730"/>
              <a:gd name="T106" fmla="*/ 582 w 727"/>
              <a:gd name="T107" fmla="*/ 439 h 7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27" h="730">
                <a:moveTo>
                  <a:pt x="220" y="257"/>
                </a:moveTo>
                <a:cubicBezTo>
                  <a:pt x="216" y="257"/>
                  <a:pt x="211" y="255"/>
                  <a:pt x="208" y="252"/>
                </a:cubicBezTo>
                <a:cubicBezTo>
                  <a:pt x="200" y="245"/>
                  <a:pt x="200" y="233"/>
                  <a:pt x="208" y="226"/>
                </a:cubicBezTo>
                <a:cubicBezTo>
                  <a:pt x="426" y="8"/>
                  <a:pt x="426" y="8"/>
                  <a:pt x="426" y="8"/>
                </a:cubicBezTo>
                <a:cubicBezTo>
                  <a:pt x="433" y="1"/>
                  <a:pt x="444" y="1"/>
                  <a:pt x="451" y="8"/>
                </a:cubicBezTo>
                <a:cubicBezTo>
                  <a:pt x="631" y="188"/>
                  <a:pt x="631" y="188"/>
                  <a:pt x="631" y="188"/>
                </a:cubicBezTo>
                <a:cubicBezTo>
                  <a:pt x="634" y="191"/>
                  <a:pt x="636" y="196"/>
                  <a:pt x="636" y="200"/>
                </a:cubicBezTo>
                <a:cubicBezTo>
                  <a:pt x="636" y="205"/>
                  <a:pt x="634" y="210"/>
                  <a:pt x="631" y="213"/>
                </a:cubicBezTo>
                <a:cubicBezTo>
                  <a:pt x="592" y="252"/>
                  <a:pt x="592" y="252"/>
                  <a:pt x="592" y="252"/>
                </a:cubicBezTo>
                <a:cubicBezTo>
                  <a:pt x="585" y="259"/>
                  <a:pt x="574" y="259"/>
                  <a:pt x="567" y="252"/>
                </a:cubicBezTo>
                <a:cubicBezTo>
                  <a:pt x="559" y="245"/>
                  <a:pt x="559" y="233"/>
                  <a:pt x="567" y="226"/>
                </a:cubicBezTo>
                <a:cubicBezTo>
                  <a:pt x="592" y="200"/>
                  <a:pt x="592" y="200"/>
                  <a:pt x="592" y="200"/>
                </a:cubicBezTo>
                <a:cubicBezTo>
                  <a:pt x="438" y="47"/>
                  <a:pt x="438" y="47"/>
                  <a:pt x="438" y="47"/>
                </a:cubicBezTo>
                <a:cubicBezTo>
                  <a:pt x="233" y="252"/>
                  <a:pt x="233" y="252"/>
                  <a:pt x="233" y="252"/>
                </a:cubicBezTo>
                <a:cubicBezTo>
                  <a:pt x="230" y="255"/>
                  <a:pt x="225" y="257"/>
                  <a:pt x="220" y="257"/>
                </a:cubicBezTo>
                <a:close/>
                <a:moveTo>
                  <a:pt x="145" y="257"/>
                </a:moveTo>
                <a:cubicBezTo>
                  <a:pt x="142" y="257"/>
                  <a:pt x="138" y="256"/>
                  <a:pt x="136" y="255"/>
                </a:cubicBezTo>
                <a:cubicBezTo>
                  <a:pt x="127" y="250"/>
                  <a:pt x="124" y="238"/>
                  <a:pt x="129" y="230"/>
                </a:cubicBezTo>
                <a:cubicBezTo>
                  <a:pt x="256" y="11"/>
                  <a:pt x="256" y="11"/>
                  <a:pt x="256" y="11"/>
                </a:cubicBezTo>
                <a:cubicBezTo>
                  <a:pt x="261" y="3"/>
                  <a:pt x="272" y="0"/>
                  <a:pt x="281" y="5"/>
                </a:cubicBezTo>
                <a:cubicBezTo>
                  <a:pt x="387" y="66"/>
                  <a:pt x="387" y="66"/>
                  <a:pt x="387" y="66"/>
                </a:cubicBezTo>
                <a:cubicBezTo>
                  <a:pt x="396" y="71"/>
                  <a:pt x="399" y="82"/>
                  <a:pt x="394" y="90"/>
                </a:cubicBezTo>
                <a:cubicBezTo>
                  <a:pt x="389" y="99"/>
                  <a:pt x="377" y="102"/>
                  <a:pt x="369" y="97"/>
                </a:cubicBezTo>
                <a:cubicBezTo>
                  <a:pt x="278" y="45"/>
                  <a:pt x="278" y="45"/>
                  <a:pt x="278" y="45"/>
                </a:cubicBezTo>
                <a:cubicBezTo>
                  <a:pt x="160" y="248"/>
                  <a:pt x="160" y="248"/>
                  <a:pt x="160" y="248"/>
                </a:cubicBezTo>
                <a:cubicBezTo>
                  <a:pt x="157" y="254"/>
                  <a:pt x="151" y="257"/>
                  <a:pt x="145" y="257"/>
                </a:cubicBezTo>
                <a:close/>
                <a:moveTo>
                  <a:pt x="636" y="730"/>
                </a:moveTo>
                <a:cubicBezTo>
                  <a:pt x="91" y="730"/>
                  <a:pt x="91" y="730"/>
                  <a:pt x="91" y="730"/>
                </a:cubicBezTo>
                <a:cubicBezTo>
                  <a:pt x="41" y="730"/>
                  <a:pt x="0" y="689"/>
                  <a:pt x="0" y="639"/>
                </a:cubicBezTo>
                <a:cubicBezTo>
                  <a:pt x="0" y="312"/>
                  <a:pt x="0" y="312"/>
                  <a:pt x="0" y="312"/>
                </a:cubicBezTo>
                <a:cubicBezTo>
                  <a:pt x="0" y="261"/>
                  <a:pt x="41" y="221"/>
                  <a:pt x="91" y="221"/>
                </a:cubicBezTo>
                <a:cubicBezTo>
                  <a:pt x="636" y="221"/>
                  <a:pt x="636" y="221"/>
                  <a:pt x="636" y="221"/>
                </a:cubicBezTo>
                <a:cubicBezTo>
                  <a:pt x="686" y="221"/>
                  <a:pt x="727" y="261"/>
                  <a:pt x="727" y="312"/>
                </a:cubicBezTo>
                <a:cubicBezTo>
                  <a:pt x="727" y="639"/>
                  <a:pt x="727" y="639"/>
                  <a:pt x="727" y="639"/>
                </a:cubicBezTo>
                <a:cubicBezTo>
                  <a:pt x="727" y="689"/>
                  <a:pt x="686" y="730"/>
                  <a:pt x="636" y="730"/>
                </a:cubicBezTo>
                <a:close/>
                <a:moveTo>
                  <a:pt x="91" y="257"/>
                </a:moveTo>
                <a:cubicBezTo>
                  <a:pt x="61" y="257"/>
                  <a:pt x="36" y="281"/>
                  <a:pt x="36" y="312"/>
                </a:cubicBezTo>
                <a:cubicBezTo>
                  <a:pt x="36" y="639"/>
                  <a:pt x="36" y="639"/>
                  <a:pt x="36" y="639"/>
                </a:cubicBezTo>
                <a:cubicBezTo>
                  <a:pt x="36" y="669"/>
                  <a:pt x="61" y="693"/>
                  <a:pt x="91" y="693"/>
                </a:cubicBezTo>
                <a:cubicBezTo>
                  <a:pt x="636" y="693"/>
                  <a:pt x="636" y="693"/>
                  <a:pt x="636" y="693"/>
                </a:cubicBezTo>
                <a:cubicBezTo>
                  <a:pt x="666" y="693"/>
                  <a:pt x="691" y="669"/>
                  <a:pt x="691" y="639"/>
                </a:cubicBezTo>
                <a:cubicBezTo>
                  <a:pt x="691" y="312"/>
                  <a:pt x="691" y="312"/>
                  <a:pt x="691" y="312"/>
                </a:cubicBezTo>
                <a:cubicBezTo>
                  <a:pt x="691" y="281"/>
                  <a:pt x="666" y="257"/>
                  <a:pt x="636" y="257"/>
                </a:cubicBezTo>
                <a:lnTo>
                  <a:pt x="91" y="257"/>
                </a:lnTo>
                <a:close/>
                <a:moveTo>
                  <a:pt x="582" y="548"/>
                </a:moveTo>
                <a:cubicBezTo>
                  <a:pt x="542" y="548"/>
                  <a:pt x="509" y="515"/>
                  <a:pt x="509" y="475"/>
                </a:cubicBezTo>
                <a:cubicBezTo>
                  <a:pt x="509" y="435"/>
                  <a:pt x="542" y="402"/>
                  <a:pt x="582" y="402"/>
                </a:cubicBezTo>
                <a:cubicBezTo>
                  <a:pt x="622" y="402"/>
                  <a:pt x="654" y="435"/>
                  <a:pt x="654" y="475"/>
                </a:cubicBezTo>
                <a:cubicBezTo>
                  <a:pt x="654" y="515"/>
                  <a:pt x="622" y="548"/>
                  <a:pt x="582" y="548"/>
                </a:cubicBezTo>
                <a:close/>
                <a:moveTo>
                  <a:pt x="582" y="439"/>
                </a:moveTo>
                <a:cubicBezTo>
                  <a:pt x="562" y="439"/>
                  <a:pt x="545" y="455"/>
                  <a:pt x="545" y="475"/>
                </a:cubicBezTo>
                <a:cubicBezTo>
                  <a:pt x="545" y="495"/>
                  <a:pt x="562" y="512"/>
                  <a:pt x="582" y="512"/>
                </a:cubicBezTo>
                <a:cubicBezTo>
                  <a:pt x="602" y="512"/>
                  <a:pt x="618" y="495"/>
                  <a:pt x="618" y="475"/>
                </a:cubicBezTo>
                <a:cubicBezTo>
                  <a:pt x="618" y="455"/>
                  <a:pt x="602" y="439"/>
                  <a:pt x="582" y="4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17"/>
          <p:cNvSpPr>
            <a:spLocks noEditPoints="1"/>
          </p:cNvSpPr>
          <p:nvPr/>
        </p:nvSpPr>
        <p:spPr bwMode="auto">
          <a:xfrm>
            <a:off x="6975022" y="3692186"/>
            <a:ext cx="1309106" cy="1082530"/>
          </a:xfrm>
          <a:custGeom>
            <a:avLst/>
            <a:gdLst>
              <a:gd name="T0" fmla="*/ 0 w 800"/>
              <a:gd name="T1" fmla="*/ 473 h 654"/>
              <a:gd name="T2" fmla="*/ 90 w 800"/>
              <a:gd name="T3" fmla="*/ 0 h 654"/>
              <a:gd name="T4" fmla="*/ 509 w 800"/>
              <a:gd name="T5" fmla="*/ 91 h 654"/>
              <a:gd name="T6" fmla="*/ 490 w 800"/>
              <a:gd name="T7" fmla="*/ 527 h 654"/>
              <a:gd name="T8" fmla="*/ 472 w 800"/>
              <a:gd name="T9" fmla="*/ 91 h 654"/>
              <a:gd name="T10" fmla="*/ 90 w 800"/>
              <a:gd name="T11" fmla="*/ 36 h 654"/>
              <a:gd name="T12" fmla="*/ 36 w 800"/>
              <a:gd name="T13" fmla="*/ 473 h 654"/>
              <a:gd name="T14" fmla="*/ 109 w 800"/>
              <a:gd name="T15" fmla="*/ 545 h 654"/>
              <a:gd name="T16" fmla="*/ 490 w 800"/>
              <a:gd name="T17" fmla="*/ 563 h 654"/>
              <a:gd name="T18" fmla="*/ 290 w 800"/>
              <a:gd name="T19" fmla="*/ 545 h 654"/>
              <a:gd name="T20" fmla="*/ 490 w 800"/>
              <a:gd name="T21" fmla="*/ 527 h 654"/>
              <a:gd name="T22" fmla="*/ 490 w 800"/>
              <a:gd name="T23" fmla="*/ 563 h 654"/>
              <a:gd name="T24" fmla="*/ 709 w 800"/>
              <a:gd name="T25" fmla="*/ 563 h 654"/>
              <a:gd name="T26" fmla="*/ 709 w 800"/>
              <a:gd name="T27" fmla="*/ 527 h 654"/>
              <a:gd name="T28" fmla="*/ 763 w 800"/>
              <a:gd name="T29" fmla="*/ 509 h 654"/>
              <a:gd name="T30" fmla="*/ 745 w 800"/>
              <a:gd name="T31" fmla="*/ 327 h 654"/>
              <a:gd name="T32" fmla="*/ 636 w 800"/>
              <a:gd name="T33" fmla="*/ 218 h 654"/>
              <a:gd name="T34" fmla="*/ 490 w 800"/>
              <a:gd name="T35" fmla="*/ 200 h 654"/>
              <a:gd name="T36" fmla="*/ 636 w 800"/>
              <a:gd name="T37" fmla="*/ 182 h 654"/>
              <a:gd name="T38" fmla="*/ 774 w 800"/>
              <a:gd name="T39" fmla="*/ 305 h 654"/>
              <a:gd name="T40" fmla="*/ 800 w 800"/>
              <a:gd name="T41" fmla="*/ 509 h 654"/>
              <a:gd name="T42" fmla="*/ 745 w 800"/>
              <a:gd name="T43" fmla="*/ 400 h 654"/>
              <a:gd name="T44" fmla="*/ 563 w 800"/>
              <a:gd name="T45" fmla="*/ 363 h 654"/>
              <a:gd name="T46" fmla="*/ 600 w 800"/>
              <a:gd name="T47" fmla="*/ 254 h 654"/>
              <a:gd name="T48" fmla="*/ 709 w 800"/>
              <a:gd name="T49" fmla="*/ 273 h 654"/>
              <a:gd name="T50" fmla="*/ 600 w 800"/>
              <a:gd name="T51" fmla="*/ 291 h 654"/>
              <a:gd name="T52" fmla="*/ 745 w 800"/>
              <a:gd name="T53" fmla="*/ 363 h 654"/>
              <a:gd name="T54" fmla="*/ 745 w 800"/>
              <a:gd name="T55" fmla="*/ 400 h 654"/>
              <a:gd name="T56" fmla="*/ 109 w 800"/>
              <a:gd name="T57" fmla="*/ 563 h 654"/>
              <a:gd name="T58" fmla="*/ 290 w 800"/>
              <a:gd name="T59" fmla="*/ 563 h 654"/>
              <a:gd name="T60" fmla="*/ 200 w 800"/>
              <a:gd name="T61" fmla="*/ 509 h 654"/>
              <a:gd name="T62" fmla="*/ 200 w 800"/>
              <a:gd name="T63" fmla="*/ 618 h 654"/>
              <a:gd name="T64" fmla="*/ 200 w 800"/>
              <a:gd name="T65" fmla="*/ 509 h 654"/>
              <a:gd name="T66" fmla="*/ 509 w 800"/>
              <a:gd name="T67" fmla="*/ 563 h 654"/>
              <a:gd name="T68" fmla="*/ 690 w 800"/>
              <a:gd name="T69" fmla="*/ 563 h 654"/>
              <a:gd name="T70" fmla="*/ 600 w 800"/>
              <a:gd name="T71" fmla="*/ 509 h 654"/>
              <a:gd name="T72" fmla="*/ 600 w 800"/>
              <a:gd name="T73" fmla="*/ 618 h 654"/>
              <a:gd name="T74" fmla="*/ 600 w 800"/>
              <a:gd name="T75" fmla="*/ 509 h 654"/>
              <a:gd name="T76" fmla="*/ 218 w 800"/>
              <a:gd name="T77" fmla="*/ 309 h 654"/>
              <a:gd name="T78" fmla="*/ 200 w 800"/>
              <a:gd name="T79" fmla="*/ 145 h 654"/>
              <a:gd name="T80" fmla="*/ 236 w 800"/>
              <a:gd name="T81" fmla="*/ 145 h 654"/>
              <a:gd name="T82" fmla="*/ 309 w 800"/>
              <a:gd name="T83" fmla="*/ 273 h 654"/>
              <a:gd name="T84" fmla="*/ 309 w 800"/>
              <a:gd name="T85" fmla="*/ 309 h 6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0" h="654">
                <a:moveTo>
                  <a:pt x="90" y="563"/>
                </a:moveTo>
                <a:cubicBezTo>
                  <a:pt x="40" y="563"/>
                  <a:pt x="0" y="523"/>
                  <a:pt x="0" y="473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41"/>
                  <a:pt x="40" y="0"/>
                  <a:pt x="90" y="0"/>
                </a:cubicBezTo>
                <a:cubicBezTo>
                  <a:pt x="418" y="0"/>
                  <a:pt x="418" y="0"/>
                  <a:pt x="418" y="0"/>
                </a:cubicBezTo>
                <a:cubicBezTo>
                  <a:pt x="468" y="0"/>
                  <a:pt x="509" y="41"/>
                  <a:pt x="509" y="91"/>
                </a:cubicBezTo>
                <a:cubicBezTo>
                  <a:pt x="509" y="509"/>
                  <a:pt x="509" y="509"/>
                  <a:pt x="509" y="509"/>
                </a:cubicBezTo>
                <a:cubicBezTo>
                  <a:pt x="509" y="519"/>
                  <a:pt x="500" y="527"/>
                  <a:pt x="490" y="527"/>
                </a:cubicBezTo>
                <a:cubicBezTo>
                  <a:pt x="480" y="527"/>
                  <a:pt x="472" y="519"/>
                  <a:pt x="472" y="509"/>
                </a:cubicBezTo>
                <a:cubicBezTo>
                  <a:pt x="472" y="91"/>
                  <a:pt x="472" y="91"/>
                  <a:pt x="472" y="91"/>
                </a:cubicBezTo>
                <a:cubicBezTo>
                  <a:pt x="472" y="61"/>
                  <a:pt x="448" y="36"/>
                  <a:pt x="418" y="36"/>
                </a:cubicBezTo>
                <a:cubicBezTo>
                  <a:pt x="90" y="36"/>
                  <a:pt x="90" y="36"/>
                  <a:pt x="90" y="36"/>
                </a:cubicBezTo>
                <a:cubicBezTo>
                  <a:pt x="60" y="36"/>
                  <a:pt x="36" y="61"/>
                  <a:pt x="36" y="91"/>
                </a:cubicBezTo>
                <a:cubicBezTo>
                  <a:pt x="36" y="473"/>
                  <a:pt x="36" y="473"/>
                  <a:pt x="36" y="473"/>
                </a:cubicBezTo>
                <a:cubicBezTo>
                  <a:pt x="36" y="503"/>
                  <a:pt x="60" y="527"/>
                  <a:pt x="90" y="527"/>
                </a:cubicBezTo>
                <a:cubicBezTo>
                  <a:pt x="101" y="527"/>
                  <a:pt x="109" y="535"/>
                  <a:pt x="109" y="545"/>
                </a:cubicBezTo>
                <a:cubicBezTo>
                  <a:pt x="109" y="555"/>
                  <a:pt x="101" y="563"/>
                  <a:pt x="90" y="563"/>
                </a:cubicBezTo>
                <a:close/>
                <a:moveTo>
                  <a:pt x="490" y="563"/>
                </a:moveTo>
                <a:cubicBezTo>
                  <a:pt x="309" y="563"/>
                  <a:pt x="309" y="563"/>
                  <a:pt x="309" y="563"/>
                </a:cubicBezTo>
                <a:cubicBezTo>
                  <a:pt x="299" y="563"/>
                  <a:pt x="290" y="555"/>
                  <a:pt x="290" y="545"/>
                </a:cubicBezTo>
                <a:cubicBezTo>
                  <a:pt x="290" y="535"/>
                  <a:pt x="299" y="527"/>
                  <a:pt x="309" y="527"/>
                </a:cubicBezTo>
                <a:cubicBezTo>
                  <a:pt x="490" y="527"/>
                  <a:pt x="490" y="527"/>
                  <a:pt x="490" y="527"/>
                </a:cubicBezTo>
                <a:cubicBezTo>
                  <a:pt x="500" y="527"/>
                  <a:pt x="509" y="535"/>
                  <a:pt x="509" y="545"/>
                </a:cubicBezTo>
                <a:cubicBezTo>
                  <a:pt x="509" y="555"/>
                  <a:pt x="500" y="563"/>
                  <a:pt x="490" y="563"/>
                </a:cubicBezTo>
                <a:close/>
                <a:moveTo>
                  <a:pt x="745" y="563"/>
                </a:moveTo>
                <a:cubicBezTo>
                  <a:pt x="709" y="563"/>
                  <a:pt x="709" y="563"/>
                  <a:pt x="709" y="563"/>
                </a:cubicBezTo>
                <a:cubicBezTo>
                  <a:pt x="699" y="563"/>
                  <a:pt x="690" y="555"/>
                  <a:pt x="690" y="545"/>
                </a:cubicBezTo>
                <a:cubicBezTo>
                  <a:pt x="690" y="535"/>
                  <a:pt x="699" y="527"/>
                  <a:pt x="709" y="527"/>
                </a:cubicBezTo>
                <a:cubicBezTo>
                  <a:pt x="745" y="527"/>
                  <a:pt x="745" y="527"/>
                  <a:pt x="745" y="527"/>
                </a:cubicBezTo>
                <a:cubicBezTo>
                  <a:pt x="755" y="527"/>
                  <a:pt x="763" y="519"/>
                  <a:pt x="763" y="509"/>
                </a:cubicBezTo>
                <a:cubicBezTo>
                  <a:pt x="763" y="382"/>
                  <a:pt x="763" y="382"/>
                  <a:pt x="763" y="382"/>
                </a:cubicBezTo>
                <a:cubicBezTo>
                  <a:pt x="763" y="365"/>
                  <a:pt x="755" y="340"/>
                  <a:pt x="745" y="327"/>
                </a:cubicBezTo>
                <a:cubicBezTo>
                  <a:pt x="680" y="240"/>
                  <a:pt x="680" y="240"/>
                  <a:pt x="680" y="240"/>
                </a:cubicBezTo>
                <a:cubicBezTo>
                  <a:pt x="671" y="228"/>
                  <a:pt x="650" y="218"/>
                  <a:pt x="636" y="218"/>
                </a:cubicBezTo>
                <a:cubicBezTo>
                  <a:pt x="509" y="218"/>
                  <a:pt x="509" y="218"/>
                  <a:pt x="509" y="218"/>
                </a:cubicBezTo>
                <a:cubicBezTo>
                  <a:pt x="499" y="218"/>
                  <a:pt x="490" y="210"/>
                  <a:pt x="490" y="200"/>
                </a:cubicBezTo>
                <a:cubicBezTo>
                  <a:pt x="490" y="190"/>
                  <a:pt x="499" y="182"/>
                  <a:pt x="509" y="182"/>
                </a:cubicBezTo>
                <a:cubicBezTo>
                  <a:pt x="636" y="182"/>
                  <a:pt x="636" y="182"/>
                  <a:pt x="636" y="182"/>
                </a:cubicBezTo>
                <a:cubicBezTo>
                  <a:pt x="662" y="182"/>
                  <a:pt x="693" y="197"/>
                  <a:pt x="709" y="218"/>
                </a:cubicBezTo>
                <a:cubicBezTo>
                  <a:pt x="774" y="305"/>
                  <a:pt x="774" y="305"/>
                  <a:pt x="774" y="305"/>
                </a:cubicBezTo>
                <a:cubicBezTo>
                  <a:pt x="789" y="325"/>
                  <a:pt x="800" y="357"/>
                  <a:pt x="800" y="382"/>
                </a:cubicBezTo>
                <a:cubicBezTo>
                  <a:pt x="800" y="509"/>
                  <a:pt x="800" y="509"/>
                  <a:pt x="800" y="509"/>
                </a:cubicBezTo>
                <a:cubicBezTo>
                  <a:pt x="800" y="539"/>
                  <a:pt x="775" y="563"/>
                  <a:pt x="745" y="563"/>
                </a:cubicBezTo>
                <a:close/>
                <a:moveTo>
                  <a:pt x="745" y="400"/>
                </a:moveTo>
                <a:cubicBezTo>
                  <a:pt x="600" y="400"/>
                  <a:pt x="600" y="400"/>
                  <a:pt x="600" y="400"/>
                </a:cubicBezTo>
                <a:cubicBezTo>
                  <a:pt x="579" y="400"/>
                  <a:pt x="563" y="383"/>
                  <a:pt x="563" y="363"/>
                </a:cubicBezTo>
                <a:cubicBezTo>
                  <a:pt x="563" y="291"/>
                  <a:pt x="563" y="291"/>
                  <a:pt x="563" y="291"/>
                </a:cubicBezTo>
                <a:cubicBezTo>
                  <a:pt x="563" y="271"/>
                  <a:pt x="579" y="254"/>
                  <a:pt x="600" y="254"/>
                </a:cubicBezTo>
                <a:cubicBezTo>
                  <a:pt x="690" y="254"/>
                  <a:pt x="690" y="254"/>
                  <a:pt x="690" y="254"/>
                </a:cubicBezTo>
                <a:cubicBezTo>
                  <a:pt x="700" y="254"/>
                  <a:pt x="709" y="262"/>
                  <a:pt x="709" y="273"/>
                </a:cubicBezTo>
                <a:cubicBezTo>
                  <a:pt x="709" y="283"/>
                  <a:pt x="700" y="291"/>
                  <a:pt x="690" y="291"/>
                </a:cubicBezTo>
                <a:cubicBezTo>
                  <a:pt x="600" y="291"/>
                  <a:pt x="600" y="291"/>
                  <a:pt x="600" y="291"/>
                </a:cubicBezTo>
                <a:cubicBezTo>
                  <a:pt x="600" y="363"/>
                  <a:pt x="600" y="363"/>
                  <a:pt x="600" y="363"/>
                </a:cubicBezTo>
                <a:cubicBezTo>
                  <a:pt x="745" y="363"/>
                  <a:pt x="745" y="363"/>
                  <a:pt x="745" y="363"/>
                </a:cubicBezTo>
                <a:cubicBezTo>
                  <a:pt x="755" y="363"/>
                  <a:pt x="763" y="372"/>
                  <a:pt x="763" y="382"/>
                </a:cubicBezTo>
                <a:cubicBezTo>
                  <a:pt x="763" y="392"/>
                  <a:pt x="755" y="400"/>
                  <a:pt x="745" y="400"/>
                </a:cubicBezTo>
                <a:close/>
                <a:moveTo>
                  <a:pt x="200" y="654"/>
                </a:moveTo>
                <a:cubicBezTo>
                  <a:pt x="149" y="654"/>
                  <a:pt x="109" y="614"/>
                  <a:pt x="109" y="563"/>
                </a:cubicBezTo>
                <a:cubicBezTo>
                  <a:pt x="109" y="513"/>
                  <a:pt x="149" y="473"/>
                  <a:pt x="200" y="473"/>
                </a:cubicBezTo>
                <a:cubicBezTo>
                  <a:pt x="250" y="473"/>
                  <a:pt x="290" y="513"/>
                  <a:pt x="290" y="563"/>
                </a:cubicBezTo>
                <a:cubicBezTo>
                  <a:pt x="290" y="614"/>
                  <a:pt x="250" y="654"/>
                  <a:pt x="200" y="654"/>
                </a:cubicBezTo>
                <a:close/>
                <a:moveTo>
                  <a:pt x="200" y="509"/>
                </a:moveTo>
                <a:cubicBezTo>
                  <a:pt x="169" y="509"/>
                  <a:pt x="145" y="533"/>
                  <a:pt x="145" y="563"/>
                </a:cubicBezTo>
                <a:cubicBezTo>
                  <a:pt x="145" y="593"/>
                  <a:pt x="169" y="618"/>
                  <a:pt x="200" y="618"/>
                </a:cubicBezTo>
                <a:cubicBezTo>
                  <a:pt x="230" y="618"/>
                  <a:pt x="254" y="593"/>
                  <a:pt x="254" y="563"/>
                </a:cubicBezTo>
                <a:cubicBezTo>
                  <a:pt x="254" y="533"/>
                  <a:pt x="230" y="509"/>
                  <a:pt x="200" y="509"/>
                </a:cubicBezTo>
                <a:close/>
                <a:moveTo>
                  <a:pt x="600" y="654"/>
                </a:moveTo>
                <a:cubicBezTo>
                  <a:pt x="549" y="654"/>
                  <a:pt x="509" y="614"/>
                  <a:pt x="509" y="563"/>
                </a:cubicBezTo>
                <a:cubicBezTo>
                  <a:pt x="509" y="513"/>
                  <a:pt x="549" y="473"/>
                  <a:pt x="600" y="473"/>
                </a:cubicBezTo>
                <a:cubicBezTo>
                  <a:pt x="650" y="473"/>
                  <a:pt x="690" y="513"/>
                  <a:pt x="690" y="563"/>
                </a:cubicBezTo>
                <a:cubicBezTo>
                  <a:pt x="690" y="614"/>
                  <a:pt x="650" y="654"/>
                  <a:pt x="600" y="654"/>
                </a:cubicBezTo>
                <a:close/>
                <a:moveTo>
                  <a:pt x="600" y="509"/>
                </a:moveTo>
                <a:cubicBezTo>
                  <a:pt x="569" y="509"/>
                  <a:pt x="545" y="533"/>
                  <a:pt x="545" y="563"/>
                </a:cubicBezTo>
                <a:cubicBezTo>
                  <a:pt x="545" y="593"/>
                  <a:pt x="569" y="618"/>
                  <a:pt x="600" y="618"/>
                </a:cubicBezTo>
                <a:cubicBezTo>
                  <a:pt x="630" y="618"/>
                  <a:pt x="654" y="593"/>
                  <a:pt x="654" y="563"/>
                </a:cubicBezTo>
                <a:cubicBezTo>
                  <a:pt x="654" y="533"/>
                  <a:pt x="630" y="509"/>
                  <a:pt x="600" y="509"/>
                </a:cubicBezTo>
                <a:close/>
                <a:moveTo>
                  <a:pt x="309" y="309"/>
                </a:moveTo>
                <a:cubicBezTo>
                  <a:pt x="218" y="309"/>
                  <a:pt x="218" y="309"/>
                  <a:pt x="218" y="309"/>
                </a:cubicBezTo>
                <a:cubicBezTo>
                  <a:pt x="208" y="309"/>
                  <a:pt x="200" y="301"/>
                  <a:pt x="200" y="291"/>
                </a:cubicBezTo>
                <a:cubicBezTo>
                  <a:pt x="200" y="145"/>
                  <a:pt x="200" y="145"/>
                  <a:pt x="200" y="145"/>
                </a:cubicBezTo>
                <a:cubicBezTo>
                  <a:pt x="200" y="135"/>
                  <a:pt x="208" y="127"/>
                  <a:pt x="218" y="127"/>
                </a:cubicBezTo>
                <a:cubicBezTo>
                  <a:pt x="228" y="127"/>
                  <a:pt x="236" y="135"/>
                  <a:pt x="236" y="145"/>
                </a:cubicBezTo>
                <a:cubicBezTo>
                  <a:pt x="236" y="273"/>
                  <a:pt x="236" y="273"/>
                  <a:pt x="236" y="273"/>
                </a:cubicBezTo>
                <a:cubicBezTo>
                  <a:pt x="309" y="273"/>
                  <a:pt x="309" y="273"/>
                  <a:pt x="309" y="273"/>
                </a:cubicBezTo>
                <a:cubicBezTo>
                  <a:pt x="319" y="273"/>
                  <a:pt x="327" y="281"/>
                  <a:pt x="327" y="291"/>
                </a:cubicBezTo>
                <a:cubicBezTo>
                  <a:pt x="327" y="301"/>
                  <a:pt x="319" y="309"/>
                  <a:pt x="309" y="3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268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矩形 271"/>
          <p:cNvSpPr/>
          <p:nvPr/>
        </p:nvSpPr>
        <p:spPr>
          <a:xfrm>
            <a:off x="8124687" y="1973944"/>
            <a:ext cx="3672114" cy="40894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矩形 24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组合 250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252" name="文本框 251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253" name="文本框 252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pic>
        <p:nvPicPr>
          <p:cNvPr id="260" name="图片 25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90" t="1058" r="5595" b="22116"/>
          <a:stretch>
            <a:fillRect/>
          </a:stretch>
        </p:blipFill>
        <p:spPr>
          <a:xfrm flipH="1">
            <a:off x="-1233715" y="794657"/>
            <a:ext cx="5268686" cy="5268686"/>
          </a:xfrm>
          <a:custGeom>
            <a:avLst/>
            <a:gdLst>
              <a:gd name="connsiteX0" fmla="*/ 2634343 w 5268686"/>
              <a:gd name="connsiteY0" fmla="*/ 0 h 5268686"/>
              <a:gd name="connsiteX1" fmla="*/ 0 w 5268686"/>
              <a:gd name="connsiteY1" fmla="*/ 2634343 h 5268686"/>
              <a:gd name="connsiteX2" fmla="*/ 2634343 w 5268686"/>
              <a:gd name="connsiteY2" fmla="*/ 5268686 h 5268686"/>
              <a:gd name="connsiteX3" fmla="*/ 5268686 w 5268686"/>
              <a:gd name="connsiteY3" fmla="*/ 2634343 h 5268686"/>
              <a:gd name="connsiteX4" fmla="*/ 2634343 w 5268686"/>
              <a:gd name="connsiteY4" fmla="*/ 0 h 5268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8686" h="5268686">
                <a:moveTo>
                  <a:pt x="2634343" y="0"/>
                </a:moveTo>
                <a:cubicBezTo>
                  <a:pt x="1179436" y="0"/>
                  <a:pt x="0" y="1179436"/>
                  <a:pt x="0" y="2634343"/>
                </a:cubicBezTo>
                <a:cubicBezTo>
                  <a:pt x="0" y="4089250"/>
                  <a:pt x="1179436" y="5268686"/>
                  <a:pt x="2634343" y="5268686"/>
                </a:cubicBezTo>
                <a:cubicBezTo>
                  <a:pt x="4089250" y="5268686"/>
                  <a:pt x="5268686" y="4089250"/>
                  <a:pt x="5268686" y="2634343"/>
                </a:cubicBezTo>
                <a:cubicBezTo>
                  <a:pt x="5268686" y="1179436"/>
                  <a:pt x="4089250" y="0"/>
                  <a:pt x="2634343" y="0"/>
                </a:cubicBezTo>
                <a:close/>
              </a:path>
            </a:pathLst>
          </a:custGeom>
        </p:spPr>
      </p:pic>
      <p:sp>
        <p:nvSpPr>
          <p:cNvPr id="261" name="矩形 260"/>
          <p:cNvSpPr/>
          <p:nvPr/>
        </p:nvSpPr>
        <p:spPr>
          <a:xfrm>
            <a:off x="2626305" y="1973943"/>
            <a:ext cx="4371553" cy="856343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文本框 261"/>
          <p:cNvSpPr txBox="1"/>
          <p:nvPr/>
        </p:nvSpPr>
        <p:spPr>
          <a:xfrm>
            <a:off x="2701489" y="2109726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3" name="Rectangle 96"/>
          <p:cNvSpPr/>
          <p:nvPr/>
        </p:nvSpPr>
        <p:spPr>
          <a:xfrm>
            <a:off x="4295503" y="3061819"/>
            <a:ext cx="27023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266" name="文本框 265"/>
          <p:cNvSpPr txBox="1"/>
          <p:nvPr/>
        </p:nvSpPr>
        <p:spPr>
          <a:xfrm>
            <a:off x="8177277" y="2955246"/>
            <a:ext cx="14911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54%</a:t>
            </a:r>
            <a:endParaRPr lang="zh-CN" altLang="en-US" sz="54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7" name="Rectangle 96"/>
          <p:cNvSpPr/>
          <p:nvPr/>
        </p:nvSpPr>
        <p:spPr>
          <a:xfrm>
            <a:off x="8177277" y="4014361"/>
            <a:ext cx="245291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4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73" name="文本框 272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2030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489885" y="1766402"/>
            <a:ext cx="7212231" cy="3325196"/>
            <a:chOff x="965885" y="1766402"/>
            <a:chExt cx="7212231" cy="3325196"/>
          </a:xfrm>
        </p:grpSpPr>
        <p:sp>
          <p:nvSpPr>
            <p:cNvPr id="4" name="文本框 11"/>
            <p:cNvSpPr txBox="1"/>
            <p:nvPr/>
          </p:nvSpPr>
          <p:spPr>
            <a:xfrm>
              <a:off x="3014675" y="4297937"/>
              <a:ext cx="486543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4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www.tretars.com</a:t>
              </a:r>
              <a:endPara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936127" y="2590841"/>
              <a:ext cx="494398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96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逼格 </a:t>
              </a:r>
              <a:r>
                <a:rPr lang="en-US" altLang="zh-CN" sz="96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endParaRPr lang="zh-CN" altLang="en-US" sz="96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" name="文本框 6"/>
            <p:cNvSpPr txBox="1"/>
            <p:nvPr/>
          </p:nvSpPr>
          <p:spPr>
            <a:xfrm>
              <a:off x="965885" y="1766402"/>
              <a:ext cx="7212231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4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微博</a:t>
              </a:r>
              <a:r>
                <a:rPr lang="en-US" altLang="zh-CN" sz="4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/</a:t>
              </a:r>
              <a:r>
                <a:rPr lang="zh-CN" altLang="en-US" sz="4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微信可关注“逼格</a:t>
              </a:r>
              <a:r>
                <a:rPr lang="en-US" altLang="zh-CN" sz="4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r>
                <a:rPr lang="zh-CN" altLang="en-US" sz="4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”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1080550" y="2616186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080550" y="5091598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550" y="2713437"/>
              <a:ext cx="1621382" cy="1621382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1196734" y="4497991"/>
              <a:ext cx="13890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微信二维码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9917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6" name="文本框 5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1152453" y="1760787"/>
            <a:ext cx="785813" cy="728663"/>
          </a:xfrm>
          <a:custGeom>
            <a:avLst/>
            <a:gdLst>
              <a:gd name="T0" fmla="*/ 278 w 618"/>
              <a:gd name="T1" fmla="*/ 113 h 566"/>
              <a:gd name="T2" fmla="*/ 266 w 618"/>
              <a:gd name="T3" fmla="*/ 25 h 566"/>
              <a:gd name="T4" fmla="*/ 350 w 618"/>
              <a:gd name="T5" fmla="*/ 24 h 566"/>
              <a:gd name="T6" fmla="*/ 340 w 618"/>
              <a:gd name="T7" fmla="*/ 113 h 566"/>
              <a:gd name="T8" fmla="*/ 465 w 618"/>
              <a:gd name="T9" fmla="*/ 251 h 566"/>
              <a:gd name="T10" fmla="*/ 469 w 618"/>
              <a:gd name="T11" fmla="*/ 249 h 566"/>
              <a:gd name="T12" fmla="*/ 585 w 618"/>
              <a:gd name="T13" fmla="*/ 172 h 566"/>
              <a:gd name="T14" fmla="*/ 603 w 618"/>
              <a:gd name="T15" fmla="*/ 169 h 566"/>
              <a:gd name="T16" fmla="*/ 617 w 618"/>
              <a:gd name="T17" fmla="*/ 190 h 566"/>
              <a:gd name="T18" fmla="*/ 588 w 618"/>
              <a:gd name="T19" fmla="*/ 367 h 566"/>
              <a:gd name="T20" fmla="*/ 562 w 618"/>
              <a:gd name="T21" fmla="*/ 530 h 566"/>
              <a:gd name="T22" fmla="*/ 559 w 618"/>
              <a:gd name="T23" fmla="*/ 548 h 566"/>
              <a:gd name="T24" fmla="*/ 538 w 618"/>
              <a:gd name="T25" fmla="*/ 566 h 566"/>
              <a:gd name="T26" fmla="*/ 481 w 618"/>
              <a:gd name="T27" fmla="*/ 566 h 566"/>
              <a:gd name="T28" fmla="*/ 80 w 618"/>
              <a:gd name="T29" fmla="*/ 566 h 566"/>
              <a:gd name="T30" fmla="*/ 58 w 618"/>
              <a:gd name="T31" fmla="*/ 546 h 566"/>
              <a:gd name="T32" fmla="*/ 43 w 618"/>
              <a:gd name="T33" fmla="*/ 455 h 566"/>
              <a:gd name="T34" fmla="*/ 63 w 618"/>
              <a:gd name="T35" fmla="*/ 431 h 566"/>
              <a:gd name="T36" fmla="*/ 82 w 618"/>
              <a:gd name="T37" fmla="*/ 431 h 566"/>
              <a:gd name="T38" fmla="*/ 460 w 618"/>
              <a:gd name="T39" fmla="*/ 431 h 566"/>
              <a:gd name="T40" fmla="*/ 469 w 618"/>
              <a:gd name="T41" fmla="*/ 432 h 566"/>
              <a:gd name="T42" fmla="*/ 482 w 618"/>
              <a:gd name="T43" fmla="*/ 452 h 566"/>
              <a:gd name="T44" fmla="*/ 465 w 618"/>
              <a:gd name="T45" fmla="*/ 469 h 566"/>
              <a:gd name="T46" fmla="*/ 438 w 618"/>
              <a:gd name="T47" fmla="*/ 469 h 566"/>
              <a:gd name="T48" fmla="*/ 89 w 618"/>
              <a:gd name="T49" fmla="*/ 469 h 566"/>
              <a:gd name="T50" fmla="*/ 84 w 618"/>
              <a:gd name="T51" fmla="*/ 469 h 566"/>
              <a:gd name="T52" fmla="*/ 94 w 618"/>
              <a:gd name="T53" fmla="*/ 527 h 566"/>
              <a:gd name="T54" fmla="*/ 98 w 618"/>
              <a:gd name="T55" fmla="*/ 527 h 566"/>
              <a:gd name="T56" fmla="*/ 519 w 618"/>
              <a:gd name="T57" fmla="*/ 527 h 566"/>
              <a:gd name="T58" fmla="*/ 524 w 618"/>
              <a:gd name="T59" fmla="*/ 523 h 566"/>
              <a:gd name="T60" fmla="*/ 552 w 618"/>
              <a:gd name="T61" fmla="*/ 348 h 566"/>
              <a:gd name="T62" fmla="*/ 571 w 618"/>
              <a:gd name="T63" fmla="*/ 231 h 566"/>
              <a:gd name="T64" fmla="*/ 571 w 618"/>
              <a:gd name="T65" fmla="*/ 228 h 566"/>
              <a:gd name="T66" fmla="*/ 567 w 618"/>
              <a:gd name="T67" fmla="*/ 230 h 566"/>
              <a:gd name="T68" fmla="*/ 475 w 618"/>
              <a:gd name="T69" fmla="*/ 291 h 566"/>
              <a:gd name="T70" fmla="*/ 445 w 618"/>
              <a:gd name="T71" fmla="*/ 287 h 566"/>
              <a:gd name="T72" fmla="*/ 311 w 618"/>
              <a:gd name="T73" fmla="*/ 140 h 566"/>
              <a:gd name="T74" fmla="*/ 309 w 618"/>
              <a:gd name="T75" fmla="*/ 137 h 566"/>
              <a:gd name="T76" fmla="*/ 288 w 618"/>
              <a:gd name="T77" fmla="*/ 159 h 566"/>
              <a:gd name="T78" fmla="*/ 173 w 618"/>
              <a:gd name="T79" fmla="*/ 285 h 566"/>
              <a:gd name="T80" fmla="*/ 171 w 618"/>
              <a:gd name="T81" fmla="*/ 288 h 566"/>
              <a:gd name="T82" fmla="*/ 142 w 618"/>
              <a:gd name="T83" fmla="*/ 291 h 566"/>
              <a:gd name="T84" fmla="*/ 50 w 618"/>
              <a:gd name="T85" fmla="*/ 230 h 566"/>
              <a:gd name="T86" fmla="*/ 46 w 618"/>
              <a:gd name="T87" fmla="*/ 227 h 566"/>
              <a:gd name="T88" fmla="*/ 51 w 618"/>
              <a:gd name="T89" fmla="*/ 260 h 566"/>
              <a:gd name="T90" fmla="*/ 67 w 618"/>
              <a:gd name="T91" fmla="*/ 361 h 566"/>
              <a:gd name="T92" fmla="*/ 50 w 618"/>
              <a:gd name="T93" fmla="*/ 382 h 566"/>
              <a:gd name="T94" fmla="*/ 29 w 618"/>
              <a:gd name="T95" fmla="*/ 366 h 566"/>
              <a:gd name="T96" fmla="*/ 18 w 618"/>
              <a:gd name="T97" fmla="*/ 302 h 566"/>
              <a:gd name="T98" fmla="*/ 1 w 618"/>
              <a:gd name="T99" fmla="*/ 194 h 566"/>
              <a:gd name="T100" fmla="*/ 1 w 618"/>
              <a:gd name="T101" fmla="*/ 181 h 566"/>
              <a:gd name="T102" fmla="*/ 31 w 618"/>
              <a:gd name="T103" fmla="*/ 171 h 566"/>
              <a:gd name="T104" fmla="*/ 75 w 618"/>
              <a:gd name="T105" fmla="*/ 201 h 566"/>
              <a:gd name="T106" fmla="*/ 152 w 618"/>
              <a:gd name="T107" fmla="*/ 252 h 566"/>
              <a:gd name="T108" fmla="*/ 278 w 618"/>
              <a:gd name="T109" fmla="*/ 113 h 566"/>
              <a:gd name="T110" fmla="*/ 309 w 618"/>
              <a:gd name="T111" fmla="*/ 83 h 566"/>
              <a:gd name="T112" fmla="*/ 328 w 618"/>
              <a:gd name="T113" fmla="*/ 64 h 566"/>
              <a:gd name="T114" fmla="*/ 309 w 618"/>
              <a:gd name="T115" fmla="*/ 45 h 566"/>
              <a:gd name="T116" fmla="*/ 289 w 618"/>
              <a:gd name="T117" fmla="*/ 64 h 566"/>
              <a:gd name="T118" fmla="*/ 309 w 618"/>
              <a:gd name="T119" fmla="*/ 83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18" h="566">
                <a:moveTo>
                  <a:pt x="278" y="113"/>
                </a:moveTo>
                <a:cubicBezTo>
                  <a:pt x="245" y="91"/>
                  <a:pt x="243" y="49"/>
                  <a:pt x="266" y="25"/>
                </a:cubicBezTo>
                <a:cubicBezTo>
                  <a:pt x="289" y="0"/>
                  <a:pt x="327" y="0"/>
                  <a:pt x="350" y="24"/>
                </a:cubicBezTo>
                <a:cubicBezTo>
                  <a:pt x="374" y="49"/>
                  <a:pt x="373" y="91"/>
                  <a:pt x="340" y="113"/>
                </a:cubicBezTo>
                <a:cubicBezTo>
                  <a:pt x="381" y="159"/>
                  <a:pt x="423" y="205"/>
                  <a:pt x="465" y="251"/>
                </a:cubicBezTo>
                <a:cubicBezTo>
                  <a:pt x="467" y="250"/>
                  <a:pt x="468" y="250"/>
                  <a:pt x="469" y="249"/>
                </a:cubicBezTo>
                <a:cubicBezTo>
                  <a:pt x="508" y="223"/>
                  <a:pt x="547" y="197"/>
                  <a:pt x="585" y="172"/>
                </a:cubicBezTo>
                <a:cubicBezTo>
                  <a:pt x="591" y="168"/>
                  <a:pt x="597" y="167"/>
                  <a:pt x="603" y="169"/>
                </a:cubicBezTo>
                <a:cubicBezTo>
                  <a:pt x="613" y="171"/>
                  <a:pt x="618" y="181"/>
                  <a:pt x="617" y="190"/>
                </a:cubicBezTo>
                <a:cubicBezTo>
                  <a:pt x="607" y="249"/>
                  <a:pt x="598" y="308"/>
                  <a:pt x="588" y="367"/>
                </a:cubicBezTo>
                <a:cubicBezTo>
                  <a:pt x="580" y="421"/>
                  <a:pt x="571" y="476"/>
                  <a:pt x="562" y="530"/>
                </a:cubicBezTo>
                <a:cubicBezTo>
                  <a:pt x="561" y="536"/>
                  <a:pt x="560" y="542"/>
                  <a:pt x="559" y="548"/>
                </a:cubicBezTo>
                <a:cubicBezTo>
                  <a:pt x="557" y="560"/>
                  <a:pt x="550" y="566"/>
                  <a:pt x="538" y="566"/>
                </a:cubicBezTo>
                <a:cubicBezTo>
                  <a:pt x="519" y="566"/>
                  <a:pt x="500" y="566"/>
                  <a:pt x="481" y="566"/>
                </a:cubicBezTo>
                <a:cubicBezTo>
                  <a:pt x="347" y="566"/>
                  <a:pt x="213" y="566"/>
                  <a:pt x="80" y="566"/>
                </a:cubicBezTo>
                <a:cubicBezTo>
                  <a:pt x="66" y="566"/>
                  <a:pt x="60" y="560"/>
                  <a:pt x="58" y="546"/>
                </a:cubicBezTo>
                <a:cubicBezTo>
                  <a:pt x="53" y="516"/>
                  <a:pt x="48" y="485"/>
                  <a:pt x="43" y="455"/>
                </a:cubicBezTo>
                <a:cubicBezTo>
                  <a:pt x="41" y="441"/>
                  <a:pt x="49" y="431"/>
                  <a:pt x="63" y="431"/>
                </a:cubicBezTo>
                <a:cubicBezTo>
                  <a:pt x="69" y="430"/>
                  <a:pt x="75" y="431"/>
                  <a:pt x="82" y="431"/>
                </a:cubicBezTo>
                <a:cubicBezTo>
                  <a:pt x="208" y="431"/>
                  <a:pt x="334" y="431"/>
                  <a:pt x="460" y="431"/>
                </a:cubicBezTo>
                <a:cubicBezTo>
                  <a:pt x="463" y="431"/>
                  <a:pt x="466" y="431"/>
                  <a:pt x="469" y="432"/>
                </a:cubicBezTo>
                <a:cubicBezTo>
                  <a:pt x="477" y="434"/>
                  <a:pt x="483" y="443"/>
                  <a:pt x="482" y="452"/>
                </a:cubicBezTo>
                <a:cubicBezTo>
                  <a:pt x="481" y="461"/>
                  <a:pt x="474" y="469"/>
                  <a:pt x="465" y="469"/>
                </a:cubicBezTo>
                <a:cubicBezTo>
                  <a:pt x="456" y="470"/>
                  <a:pt x="447" y="469"/>
                  <a:pt x="438" y="469"/>
                </a:cubicBezTo>
                <a:cubicBezTo>
                  <a:pt x="322" y="469"/>
                  <a:pt x="205" y="469"/>
                  <a:pt x="89" y="469"/>
                </a:cubicBezTo>
                <a:cubicBezTo>
                  <a:pt x="87" y="469"/>
                  <a:pt x="86" y="469"/>
                  <a:pt x="84" y="469"/>
                </a:cubicBezTo>
                <a:cubicBezTo>
                  <a:pt x="87" y="489"/>
                  <a:pt x="90" y="508"/>
                  <a:pt x="94" y="527"/>
                </a:cubicBezTo>
                <a:cubicBezTo>
                  <a:pt x="95" y="527"/>
                  <a:pt x="97" y="527"/>
                  <a:pt x="98" y="527"/>
                </a:cubicBezTo>
                <a:cubicBezTo>
                  <a:pt x="238" y="527"/>
                  <a:pt x="379" y="527"/>
                  <a:pt x="519" y="527"/>
                </a:cubicBezTo>
                <a:cubicBezTo>
                  <a:pt x="522" y="527"/>
                  <a:pt x="524" y="527"/>
                  <a:pt x="524" y="523"/>
                </a:cubicBezTo>
                <a:cubicBezTo>
                  <a:pt x="533" y="465"/>
                  <a:pt x="543" y="407"/>
                  <a:pt x="552" y="348"/>
                </a:cubicBezTo>
                <a:cubicBezTo>
                  <a:pt x="558" y="309"/>
                  <a:pt x="565" y="270"/>
                  <a:pt x="571" y="231"/>
                </a:cubicBezTo>
                <a:cubicBezTo>
                  <a:pt x="571" y="230"/>
                  <a:pt x="571" y="229"/>
                  <a:pt x="571" y="228"/>
                </a:cubicBezTo>
                <a:cubicBezTo>
                  <a:pt x="570" y="229"/>
                  <a:pt x="568" y="230"/>
                  <a:pt x="567" y="230"/>
                </a:cubicBezTo>
                <a:cubicBezTo>
                  <a:pt x="536" y="251"/>
                  <a:pt x="506" y="271"/>
                  <a:pt x="475" y="291"/>
                </a:cubicBezTo>
                <a:cubicBezTo>
                  <a:pt x="463" y="299"/>
                  <a:pt x="455" y="298"/>
                  <a:pt x="445" y="287"/>
                </a:cubicBezTo>
                <a:cubicBezTo>
                  <a:pt x="401" y="238"/>
                  <a:pt x="356" y="189"/>
                  <a:pt x="311" y="140"/>
                </a:cubicBezTo>
                <a:cubicBezTo>
                  <a:pt x="310" y="139"/>
                  <a:pt x="310" y="138"/>
                  <a:pt x="309" y="137"/>
                </a:cubicBezTo>
                <a:cubicBezTo>
                  <a:pt x="302" y="144"/>
                  <a:pt x="295" y="151"/>
                  <a:pt x="288" y="159"/>
                </a:cubicBezTo>
                <a:cubicBezTo>
                  <a:pt x="250" y="201"/>
                  <a:pt x="212" y="243"/>
                  <a:pt x="173" y="285"/>
                </a:cubicBezTo>
                <a:cubicBezTo>
                  <a:pt x="173" y="286"/>
                  <a:pt x="172" y="287"/>
                  <a:pt x="171" y="288"/>
                </a:cubicBezTo>
                <a:cubicBezTo>
                  <a:pt x="162" y="298"/>
                  <a:pt x="154" y="299"/>
                  <a:pt x="142" y="291"/>
                </a:cubicBezTo>
                <a:cubicBezTo>
                  <a:pt x="111" y="271"/>
                  <a:pt x="81" y="251"/>
                  <a:pt x="50" y="230"/>
                </a:cubicBezTo>
                <a:cubicBezTo>
                  <a:pt x="49" y="229"/>
                  <a:pt x="47" y="229"/>
                  <a:pt x="46" y="227"/>
                </a:cubicBezTo>
                <a:cubicBezTo>
                  <a:pt x="47" y="239"/>
                  <a:pt x="49" y="250"/>
                  <a:pt x="51" y="260"/>
                </a:cubicBezTo>
                <a:cubicBezTo>
                  <a:pt x="56" y="294"/>
                  <a:pt x="62" y="327"/>
                  <a:pt x="67" y="361"/>
                </a:cubicBezTo>
                <a:cubicBezTo>
                  <a:pt x="68" y="371"/>
                  <a:pt x="61" y="381"/>
                  <a:pt x="50" y="382"/>
                </a:cubicBezTo>
                <a:cubicBezTo>
                  <a:pt x="40" y="384"/>
                  <a:pt x="31" y="377"/>
                  <a:pt x="29" y="366"/>
                </a:cubicBezTo>
                <a:cubicBezTo>
                  <a:pt x="25" y="345"/>
                  <a:pt x="22" y="324"/>
                  <a:pt x="18" y="302"/>
                </a:cubicBezTo>
                <a:cubicBezTo>
                  <a:pt x="13" y="266"/>
                  <a:pt x="7" y="230"/>
                  <a:pt x="1" y="194"/>
                </a:cubicBezTo>
                <a:cubicBezTo>
                  <a:pt x="1" y="190"/>
                  <a:pt x="0" y="185"/>
                  <a:pt x="1" y="181"/>
                </a:cubicBezTo>
                <a:cubicBezTo>
                  <a:pt x="5" y="169"/>
                  <a:pt x="19" y="164"/>
                  <a:pt x="31" y="171"/>
                </a:cubicBezTo>
                <a:cubicBezTo>
                  <a:pt x="46" y="181"/>
                  <a:pt x="60" y="191"/>
                  <a:pt x="75" y="201"/>
                </a:cubicBezTo>
                <a:cubicBezTo>
                  <a:pt x="101" y="218"/>
                  <a:pt x="126" y="234"/>
                  <a:pt x="152" y="252"/>
                </a:cubicBezTo>
                <a:cubicBezTo>
                  <a:pt x="194" y="205"/>
                  <a:pt x="236" y="159"/>
                  <a:pt x="278" y="113"/>
                </a:cubicBezTo>
                <a:close/>
                <a:moveTo>
                  <a:pt x="309" y="83"/>
                </a:moveTo>
                <a:cubicBezTo>
                  <a:pt x="319" y="83"/>
                  <a:pt x="328" y="75"/>
                  <a:pt x="328" y="64"/>
                </a:cubicBezTo>
                <a:cubicBezTo>
                  <a:pt x="328" y="54"/>
                  <a:pt x="319" y="45"/>
                  <a:pt x="309" y="45"/>
                </a:cubicBezTo>
                <a:cubicBezTo>
                  <a:pt x="298" y="45"/>
                  <a:pt x="289" y="54"/>
                  <a:pt x="289" y="64"/>
                </a:cubicBezTo>
                <a:cubicBezTo>
                  <a:pt x="289" y="75"/>
                  <a:pt x="298" y="84"/>
                  <a:pt x="309" y="83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9"/>
          <p:cNvSpPr>
            <a:spLocks noEditPoints="1"/>
          </p:cNvSpPr>
          <p:nvPr/>
        </p:nvSpPr>
        <p:spPr bwMode="auto">
          <a:xfrm>
            <a:off x="1217540" y="3509282"/>
            <a:ext cx="650874" cy="738188"/>
          </a:xfrm>
          <a:custGeom>
            <a:avLst/>
            <a:gdLst>
              <a:gd name="T0" fmla="*/ 182 w 545"/>
              <a:gd name="T1" fmla="*/ 324 h 613"/>
              <a:gd name="T2" fmla="*/ 152 w 545"/>
              <a:gd name="T3" fmla="*/ 322 h 613"/>
              <a:gd name="T4" fmla="*/ 25 w 545"/>
              <a:gd name="T5" fmla="*/ 210 h 613"/>
              <a:gd name="T6" fmla="*/ 143 w 545"/>
              <a:gd name="T7" fmla="*/ 18 h 613"/>
              <a:gd name="T8" fmla="*/ 326 w 545"/>
              <a:gd name="T9" fmla="*/ 144 h 613"/>
              <a:gd name="T10" fmla="*/ 328 w 545"/>
              <a:gd name="T11" fmla="*/ 173 h 613"/>
              <a:gd name="T12" fmla="*/ 331 w 545"/>
              <a:gd name="T13" fmla="*/ 178 h 613"/>
              <a:gd name="T14" fmla="*/ 340 w 545"/>
              <a:gd name="T15" fmla="*/ 186 h 613"/>
              <a:gd name="T16" fmla="*/ 478 w 545"/>
              <a:gd name="T17" fmla="*/ 364 h 613"/>
              <a:gd name="T18" fmla="*/ 532 w 545"/>
              <a:gd name="T19" fmla="*/ 434 h 613"/>
              <a:gd name="T20" fmla="*/ 528 w 545"/>
              <a:gd name="T21" fmla="*/ 487 h 613"/>
              <a:gd name="T22" fmla="*/ 525 w 545"/>
              <a:gd name="T23" fmla="*/ 490 h 613"/>
              <a:gd name="T24" fmla="*/ 524 w 545"/>
              <a:gd name="T25" fmla="*/ 495 h 613"/>
              <a:gd name="T26" fmla="*/ 538 w 545"/>
              <a:gd name="T27" fmla="*/ 549 h 613"/>
              <a:gd name="T28" fmla="*/ 538 w 545"/>
              <a:gd name="T29" fmla="*/ 565 h 613"/>
              <a:gd name="T30" fmla="*/ 529 w 545"/>
              <a:gd name="T31" fmla="*/ 581 h 613"/>
              <a:gd name="T32" fmla="*/ 485 w 545"/>
              <a:gd name="T33" fmla="*/ 608 h 613"/>
              <a:gd name="T34" fmla="*/ 432 w 545"/>
              <a:gd name="T35" fmla="*/ 606 h 613"/>
              <a:gd name="T36" fmla="*/ 363 w 545"/>
              <a:gd name="T37" fmla="*/ 584 h 613"/>
              <a:gd name="T38" fmla="*/ 238 w 545"/>
              <a:gd name="T39" fmla="*/ 558 h 613"/>
              <a:gd name="T40" fmla="*/ 153 w 545"/>
              <a:gd name="T41" fmla="*/ 556 h 613"/>
              <a:gd name="T42" fmla="*/ 38 w 545"/>
              <a:gd name="T43" fmla="*/ 590 h 613"/>
              <a:gd name="T44" fmla="*/ 13 w 545"/>
              <a:gd name="T45" fmla="*/ 585 h 613"/>
              <a:gd name="T46" fmla="*/ 19 w 545"/>
              <a:gd name="T47" fmla="*/ 556 h 613"/>
              <a:gd name="T48" fmla="*/ 73 w 545"/>
              <a:gd name="T49" fmla="*/ 533 h 613"/>
              <a:gd name="T50" fmla="*/ 190 w 545"/>
              <a:gd name="T51" fmla="*/ 516 h 613"/>
              <a:gd name="T52" fmla="*/ 405 w 545"/>
              <a:gd name="T53" fmla="*/ 557 h 613"/>
              <a:gd name="T54" fmla="*/ 452 w 545"/>
              <a:gd name="T55" fmla="*/ 571 h 613"/>
              <a:gd name="T56" fmla="*/ 499 w 545"/>
              <a:gd name="T57" fmla="*/ 556 h 613"/>
              <a:gd name="T58" fmla="*/ 500 w 545"/>
              <a:gd name="T59" fmla="*/ 552 h 613"/>
              <a:gd name="T60" fmla="*/ 494 w 545"/>
              <a:gd name="T61" fmla="*/ 521 h 613"/>
              <a:gd name="T62" fmla="*/ 490 w 545"/>
              <a:gd name="T63" fmla="*/ 525 h 613"/>
              <a:gd name="T64" fmla="*/ 439 w 545"/>
              <a:gd name="T65" fmla="*/ 527 h 613"/>
              <a:gd name="T66" fmla="*/ 336 w 545"/>
              <a:gd name="T67" fmla="*/ 448 h 613"/>
              <a:gd name="T68" fmla="*/ 192 w 545"/>
              <a:gd name="T69" fmla="*/ 337 h 613"/>
              <a:gd name="T70" fmla="*/ 182 w 545"/>
              <a:gd name="T71" fmla="*/ 324 h 613"/>
              <a:gd name="T72" fmla="*/ 289 w 545"/>
              <a:gd name="T73" fmla="*/ 169 h 613"/>
              <a:gd name="T74" fmla="*/ 173 w 545"/>
              <a:gd name="T75" fmla="*/ 53 h 613"/>
              <a:gd name="T76" fmla="*/ 58 w 545"/>
              <a:gd name="T77" fmla="*/ 169 h 613"/>
              <a:gd name="T78" fmla="*/ 173 w 545"/>
              <a:gd name="T79" fmla="*/ 285 h 613"/>
              <a:gd name="T80" fmla="*/ 289 w 545"/>
              <a:gd name="T81" fmla="*/ 169 h 613"/>
              <a:gd name="T82" fmla="*/ 226 w 545"/>
              <a:gd name="T83" fmla="*/ 315 h 613"/>
              <a:gd name="T84" fmla="*/ 462 w 545"/>
              <a:gd name="T85" fmla="*/ 496 h 613"/>
              <a:gd name="T86" fmla="*/ 501 w 545"/>
              <a:gd name="T87" fmla="*/ 458 h 613"/>
              <a:gd name="T88" fmla="*/ 319 w 545"/>
              <a:gd name="T89" fmla="*/ 221 h 613"/>
              <a:gd name="T90" fmla="*/ 226 w 545"/>
              <a:gd name="T91" fmla="*/ 315 h 613"/>
              <a:gd name="T92" fmla="*/ 309 w 545"/>
              <a:gd name="T93" fmla="*/ 323 h 613"/>
              <a:gd name="T94" fmla="*/ 320 w 545"/>
              <a:gd name="T95" fmla="*/ 306 h 613"/>
              <a:gd name="T96" fmla="*/ 341 w 545"/>
              <a:gd name="T97" fmla="*/ 309 h 613"/>
              <a:gd name="T98" fmla="*/ 381 w 545"/>
              <a:gd name="T99" fmla="*/ 349 h 613"/>
              <a:gd name="T100" fmla="*/ 380 w 545"/>
              <a:gd name="T101" fmla="*/ 375 h 613"/>
              <a:gd name="T102" fmla="*/ 354 w 545"/>
              <a:gd name="T103" fmla="*/ 376 h 613"/>
              <a:gd name="T104" fmla="*/ 314 w 545"/>
              <a:gd name="T105" fmla="*/ 336 h 613"/>
              <a:gd name="T106" fmla="*/ 309 w 545"/>
              <a:gd name="T107" fmla="*/ 323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45" h="613">
                <a:moveTo>
                  <a:pt x="182" y="324"/>
                </a:moveTo>
                <a:cubicBezTo>
                  <a:pt x="171" y="323"/>
                  <a:pt x="161" y="323"/>
                  <a:pt x="152" y="322"/>
                </a:cubicBezTo>
                <a:cubicBezTo>
                  <a:pt x="87" y="310"/>
                  <a:pt x="43" y="273"/>
                  <a:pt x="25" y="210"/>
                </a:cubicBezTo>
                <a:cubicBezTo>
                  <a:pt x="0" y="124"/>
                  <a:pt x="55" y="36"/>
                  <a:pt x="143" y="18"/>
                </a:cubicBezTo>
                <a:cubicBezTo>
                  <a:pt x="228" y="0"/>
                  <a:pt x="312" y="58"/>
                  <a:pt x="326" y="144"/>
                </a:cubicBezTo>
                <a:cubicBezTo>
                  <a:pt x="327" y="154"/>
                  <a:pt x="327" y="164"/>
                  <a:pt x="328" y="173"/>
                </a:cubicBezTo>
                <a:cubicBezTo>
                  <a:pt x="328" y="176"/>
                  <a:pt x="329" y="177"/>
                  <a:pt x="331" y="178"/>
                </a:cubicBezTo>
                <a:cubicBezTo>
                  <a:pt x="334" y="180"/>
                  <a:pt x="338" y="182"/>
                  <a:pt x="340" y="186"/>
                </a:cubicBezTo>
                <a:cubicBezTo>
                  <a:pt x="386" y="245"/>
                  <a:pt x="432" y="305"/>
                  <a:pt x="478" y="364"/>
                </a:cubicBezTo>
                <a:cubicBezTo>
                  <a:pt x="496" y="387"/>
                  <a:pt x="514" y="411"/>
                  <a:pt x="532" y="434"/>
                </a:cubicBezTo>
                <a:cubicBezTo>
                  <a:pt x="545" y="451"/>
                  <a:pt x="543" y="471"/>
                  <a:pt x="528" y="487"/>
                </a:cubicBezTo>
                <a:cubicBezTo>
                  <a:pt x="527" y="488"/>
                  <a:pt x="526" y="489"/>
                  <a:pt x="525" y="490"/>
                </a:cubicBezTo>
                <a:cubicBezTo>
                  <a:pt x="523" y="491"/>
                  <a:pt x="523" y="493"/>
                  <a:pt x="524" y="495"/>
                </a:cubicBezTo>
                <a:cubicBezTo>
                  <a:pt x="531" y="512"/>
                  <a:pt x="537" y="530"/>
                  <a:pt x="538" y="549"/>
                </a:cubicBezTo>
                <a:cubicBezTo>
                  <a:pt x="539" y="554"/>
                  <a:pt x="538" y="559"/>
                  <a:pt x="538" y="565"/>
                </a:cubicBezTo>
                <a:cubicBezTo>
                  <a:pt x="537" y="571"/>
                  <a:pt x="534" y="576"/>
                  <a:pt x="529" y="581"/>
                </a:cubicBezTo>
                <a:cubicBezTo>
                  <a:pt x="516" y="593"/>
                  <a:pt x="502" y="603"/>
                  <a:pt x="485" y="608"/>
                </a:cubicBezTo>
                <a:cubicBezTo>
                  <a:pt x="467" y="613"/>
                  <a:pt x="449" y="611"/>
                  <a:pt x="432" y="606"/>
                </a:cubicBezTo>
                <a:cubicBezTo>
                  <a:pt x="409" y="599"/>
                  <a:pt x="386" y="591"/>
                  <a:pt x="363" y="584"/>
                </a:cubicBezTo>
                <a:cubicBezTo>
                  <a:pt x="322" y="571"/>
                  <a:pt x="280" y="562"/>
                  <a:pt x="238" y="558"/>
                </a:cubicBezTo>
                <a:cubicBezTo>
                  <a:pt x="209" y="555"/>
                  <a:pt x="181" y="553"/>
                  <a:pt x="153" y="556"/>
                </a:cubicBezTo>
                <a:cubicBezTo>
                  <a:pt x="112" y="559"/>
                  <a:pt x="74" y="571"/>
                  <a:pt x="38" y="590"/>
                </a:cubicBezTo>
                <a:cubicBezTo>
                  <a:pt x="29" y="595"/>
                  <a:pt x="19" y="593"/>
                  <a:pt x="13" y="585"/>
                </a:cubicBezTo>
                <a:cubicBezTo>
                  <a:pt x="5" y="576"/>
                  <a:pt x="8" y="562"/>
                  <a:pt x="19" y="556"/>
                </a:cubicBezTo>
                <a:cubicBezTo>
                  <a:pt x="36" y="547"/>
                  <a:pt x="55" y="540"/>
                  <a:pt x="73" y="533"/>
                </a:cubicBezTo>
                <a:cubicBezTo>
                  <a:pt x="111" y="521"/>
                  <a:pt x="150" y="516"/>
                  <a:pt x="190" y="516"/>
                </a:cubicBezTo>
                <a:cubicBezTo>
                  <a:pt x="264" y="518"/>
                  <a:pt x="335" y="532"/>
                  <a:pt x="405" y="557"/>
                </a:cubicBezTo>
                <a:cubicBezTo>
                  <a:pt x="420" y="562"/>
                  <a:pt x="436" y="567"/>
                  <a:pt x="452" y="571"/>
                </a:cubicBezTo>
                <a:cubicBezTo>
                  <a:pt x="470" y="576"/>
                  <a:pt x="485" y="568"/>
                  <a:pt x="499" y="556"/>
                </a:cubicBezTo>
                <a:cubicBezTo>
                  <a:pt x="499" y="555"/>
                  <a:pt x="500" y="554"/>
                  <a:pt x="500" y="552"/>
                </a:cubicBezTo>
                <a:cubicBezTo>
                  <a:pt x="498" y="542"/>
                  <a:pt x="496" y="532"/>
                  <a:pt x="494" y="521"/>
                </a:cubicBezTo>
                <a:cubicBezTo>
                  <a:pt x="492" y="523"/>
                  <a:pt x="491" y="524"/>
                  <a:pt x="490" y="525"/>
                </a:cubicBezTo>
                <a:cubicBezTo>
                  <a:pt x="475" y="538"/>
                  <a:pt x="455" y="540"/>
                  <a:pt x="439" y="527"/>
                </a:cubicBezTo>
                <a:cubicBezTo>
                  <a:pt x="405" y="501"/>
                  <a:pt x="370" y="474"/>
                  <a:pt x="336" y="448"/>
                </a:cubicBezTo>
                <a:cubicBezTo>
                  <a:pt x="288" y="411"/>
                  <a:pt x="240" y="374"/>
                  <a:pt x="192" y="337"/>
                </a:cubicBezTo>
                <a:cubicBezTo>
                  <a:pt x="187" y="333"/>
                  <a:pt x="183" y="330"/>
                  <a:pt x="182" y="324"/>
                </a:cubicBezTo>
                <a:close/>
                <a:moveTo>
                  <a:pt x="289" y="169"/>
                </a:moveTo>
                <a:cubicBezTo>
                  <a:pt x="289" y="105"/>
                  <a:pt x="237" y="53"/>
                  <a:pt x="173" y="53"/>
                </a:cubicBezTo>
                <a:cubicBezTo>
                  <a:pt x="110" y="54"/>
                  <a:pt x="58" y="106"/>
                  <a:pt x="58" y="169"/>
                </a:cubicBezTo>
                <a:cubicBezTo>
                  <a:pt x="58" y="233"/>
                  <a:pt x="110" y="285"/>
                  <a:pt x="173" y="285"/>
                </a:cubicBezTo>
                <a:cubicBezTo>
                  <a:pt x="238" y="285"/>
                  <a:pt x="290" y="233"/>
                  <a:pt x="289" y="169"/>
                </a:cubicBezTo>
                <a:close/>
                <a:moveTo>
                  <a:pt x="226" y="315"/>
                </a:moveTo>
                <a:cubicBezTo>
                  <a:pt x="305" y="376"/>
                  <a:pt x="384" y="436"/>
                  <a:pt x="462" y="496"/>
                </a:cubicBezTo>
                <a:cubicBezTo>
                  <a:pt x="475" y="483"/>
                  <a:pt x="488" y="471"/>
                  <a:pt x="501" y="458"/>
                </a:cubicBezTo>
                <a:cubicBezTo>
                  <a:pt x="441" y="379"/>
                  <a:pt x="380" y="300"/>
                  <a:pt x="319" y="221"/>
                </a:cubicBezTo>
                <a:cubicBezTo>
                  <a:pt x="302" y="266"/>
                  <a:pt x="271" y="297"/>
                  <a:pt x="226" y="315"/>
                </a:cubicBezTo>
                <a:close/>
                <a:moveTo>
                  <a:pt x="309" y="323"/>
                </a:moveTo>
                <a:cubicBezTo>
                  <a:pt x="309" y="315"/>
                  <a:pt x="313" y="309"/>
                  <a:pt x="320" y="306"/>
                </a:cubicBezTo>
                <a:cubicBezTo>
                  <a:pt x="327" y="302"/>
                  <a:pt x="335" y="303"/>
                  <a:pt x="341" y="309"/>
                </a:cubicBezTo>
                <a:cubicBezTo>
                  <a:pt x="354" y="322"/>
                  <a:pt x="368" y="336"/>
                  <a:pt x="381" y="349"/>
                </a:cubicBezTo>
                <a:cubicBezTo>
                  <a:pt x="388" y="357"/>
                  <a:pt x="387" y="368"/>
                  <a:pt x="380" y="375"/>
                </a:cubicBezTo>
                <a:cubicBezTo>
                  <a:pt x="373" y="383"/>
                  <a:pt x="361" y="383"/>
                  <a:pt x="354" y="376"/>
                </a:cubicBezTo>
                <a:cubicBezTo>
                  <a:pt x="340" y="363"/>
                  <a:pt x="327" y="350"/>
                  <a:pt x="314" y="336"/>
                </a:cubicBezTo>
                <a:cubicBezTo>
                  <a:pt x="310" y="333"/>
                  <a:pt x="309" y="328"/>
                  <a:pt x="309" y="323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13"/>
          <p:cNvSpPr>
            <a:spLocks noEditPoints="1"/>
          </p:cNvSpPr>
          <p:nvPr/>
        </p:nvSpPr>
        <p:spPr bwMode="auto">
          <a:xfrm>
            <a:off x="1185790" y="5265694"/>
            <a:ext cx="714375" cy="719137"/>
          </a:xfrm>
          <a:custGeom>
            <a:avLst/>
            <a:gdLst>
              <a:gd name="T0" fmla="*/ 330 w 606"/>
              <a:gd name="T1" fmla="*/ 58 h 603"/>
              <a:gd name="T2" fmla="*/ 382 w 606"/>
              <a:gd name="T3" fmla="*/ 77 h 603"/>
              <a:gd name="T4" fmla="*/ 384 w 606"/>
              <a:gd name="T5" fmla="*/ 135 h 603"/>
              <a:gd name="T6" fmla="*/ 405 w 606"/>
              <a:gd name="T7" fmla="*/ 136 h 603"/>
              <a:gd name="T8" fmla="*/ 403 w 606"/>
              <a:gd name="T9" fmla="*/ 173 h 603"/>
              <a:gd name="T10" fmla="*/ 392 w 606"/>
              <a:gd name="T11" fmla="*/ 194 h 603"/>
              <a:gd name="T12" fmla="*/ 485 w 606"/>
              <a:gd name="T13" fmla="*/ 424 h 603"/>
              <a:gd name="T14" fmla="*/ 555 w 606"/>
              <a:gd name="T15" fmla="*/ 442 h 603"/>
              <a:gd name="T16" fmla="*/ 526 w 606"/>
              <a:gd name="T17" fmla="*/ 463 h 603"/>
              <a:gd name="T18" fmla="*/ 510 w 606"/>
              <a:gd name="T19" fmla="*/ 467 h 603"/>
              <a:gd name="T20" fmla="*/ 604 w 606"/>
              <a:gd name="T21" fmla="*/ 583 h 603"/>
              <a:gd name="T22" fmla="*/ 518 w 606"/>
              <a:gd name="T23" fmla="*/ 537 h 603"/>
              <a:gd name="T24" fmla="*/ 457 w 606"/>
              <a:gd name="T25" fmla="*/ 463 h 603"/>
              <a:gd name="T26" fmla="*/ 147 w 606"/>
              <a:gd name="T27" fmla="*/ 466 h 603"/>
              <a:gd name="T28" fmla="*/ 17 w 606"/>
              <a:gd name="T29" fmla="*/ 597 h 603"/>
              <a:gd name="T30" fmla="*/ 44 w 606"/>
              <a:gd name="T31" fmla="*/ 531 h 603"/>
              <a:gd name="T32" fmla="*/ 102 w 606"/>
              <a:gd name="T33" fmla="*/ 463 h 603"/>
              <a:gd name="T34" fmla="*/ 73 w 606"/>
              <a:gd name="T35" fmla="*/ 463 h 603"/>
              <a:gd name="T36" fmla="*/ 73 w 606"/>
              <a:gd name="T37" fmla="*/ 424 h 603"/>
              <a:gd name="T38" fmla="*/ 130 w 606"/>
              <a:gd name="T39" fmla="*/ 421 h 603"/>
              <a:gd name="T40" fmla="*/ 220 w 606"/>
              <a:gd name="T41" fmla="*/ 176 h 603"/>
              <a:gd name="T42" fmla="*/ 209 w 606"/>
              <a:gd name="T43" fmla="*/ 174 h 603"/>
              <a:gd name="T44" fmla="*/ 209 w 606"/>
              <a:gd name="T45" fmla="*/ 135 h 603"/>
              <a:gd name="T46" fmla="*/ 226 w 606"/>
              <a:gd name="T47" fmla="*/ 115 h 603"/>
              <a:gd name="T48" fmla="*/ 247 w 606"/>
              <a:gd name="T49" fmla="*/ 58 h 603"/>
              <a:gd name="T50" fmla="*/ 285 w 606"/>
              <a:gd name="T51" fmla="*/ 58 h 603"/>
              <a:gd name="T52" fmla="*/ 285 w 606"/>
              <a:gd name="T53" fmla="*/ 20 h 603"/>
              <a:gd name="T54" fmla="*/ 324 w 606"/>
              <a:gd name="T55" fmla="*/ 21 h 603"/>
              <a:gd name="T56" fmla="*/ 324 w 606"/>
              <a:gd name="T57" fmla="*/ 58 h 603"/>
              <a:gd name="T58" fmla="*/ 434 w 606"/>
              <a:gd name="T59" fmla="*/ 421 h 603"/>
              <a:gd name="T60" fmla="*/ 351 w 606"/>
              <a:gd name="T61" fmla="*/ 179 h 603"/>
              <a:gd name="T62" fmla="*/ 264 w 606"/>
              <a:gd name="T63" fmla="*/ 174 h 603"/>
              <a:gd name="T64" fmla="*/ 173 w 606"/>
              <a:gd name="T65" fmla="*/ 424 h 603"/>
              <a:gd name="T66" fmla="*/ 264 w 606"/>
              <a:gd name="T67" fmla="*/ 135 h 603"/>
              <a:gd name="T68" fmla="*/ 343 w 606"/>
              <a:gd name="T69" fmla="*/ 97 h 603"/>
              <a:gd name="T70" fmla="*/ 264 w 606"/>
              <a:gd name="T71" fmla="*/ 135 h 603"/>
              <a:gd name="T72" fmla="*/ 400 w 606"/>
              <a:gd name="T73" fmla="*/ 542 h 603"/>
              <a:gd name="T74" fmla="*/ 409 w 606"/>
              <a:gd name="T75" fmla="*/ 596 h 603"/>
              <a:gd name="T76" fmla="*/ 326 w 606"/>
              <a:gd name="T77" fmla="*/ 543 h 603"/>
              <a:gd name="T78" fmla="*/ 226 w 606"/>
              <a:gd name="T79" fmla="*/ 586 h 603"/>
              <a:gd name="T80" fmla="*/ 191 w 606"/>
              <a:gd name="T81" fmla="*/ 570 h 603"/>
              <a:gd name="T82" fmla="*/ 284 w 606"/>
              <a:gd name="T83" fmla="*/ 503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06" h="603">
                <a:moveTo>
                  <a:pt x="324" y="58"/>
                </a:moveTo>
                <a:cubicBezTo>
                  <a:pt x="326" y="58"/>
                  <a:pt x="328" y="58"/>
                  <a:pt x="330" y="58"/>
                </a:cubicBezTo>
                <a:cubicBezTo>
                  <a:pt x="341" y="56"/>
                  <a:pt x="351" y="60"/>
                  <a:pt x="362" y="58"/>
                </a:cubicBezTo>
                <a:cubicBezTo>
                  <a:pt x="373" y="57"/>
                  <a:pt x="381" y="66"/>
                  <a:pt x="382" y="77"/>
                </a:cubicBezTo>
                <a:cubicBezTo>
                  <a:pt x="382" y="95"/>
                  <a:pt x="383" y="113"/>
                  <a:pt x="384" y="131"/>
                </a:cubicBezTo>
                <a:cubicBezTo>
                  <a:pt x="384" y="132"/>
                  <a:pt x="384" y="133"/>
                  <a:pt x="384" y="135"/>
                </a:cubicBezTo>
                <a:cubicBezTo>
                  <a:pt x="386" y="135"/>
                  <a:pt x="387" y="135"/>
                  <a:pt x="389" y="135"/>
                </a:cubicBezTo>
                <a:cubicBezTo>
                  <a:pt x="394" y="135"/>
                  <a:pt x="400" y="135"/>
                  <a:pt x="405" y="136"/>
                </a:cubicBezTo>
                <a:cubicBezTo>
                  <a:pt x="414" y="137"/>
                  <a:pt x="421" y="146"/>
                  <a:pt x="420" y="155"/>
                </a:cubicBezTo>
                <a:cubicBezTo>
                  <a:pt x="420" y="165"/>
                  <a:pt x="412" y="173"/>
                  <a:pt x="403" y="173"/>
                </a:cubicBezTo>
                <a:cubicBezTo>
                  <a:pt x="398" y="174"/>
                  <a:pt x="394" y="173"/>
                  <a:pt x="389" y="173"/>
                </a:cubicBezTo>
                <a:cubicBezTo>
                  <a:pt x="390" y="181"/>
                  <a:pt x="391" y="187"/>
                  <a:pt x="392" y="194"/>
                </a:cubicBezTo>
                <a:cubicBezTo>
                  <a:pt x="407" y="275"/>
                  <a:pt x="436" y="351"/>
                  <a:pt x="479" y="421"/>
                </a:cubicBezTo>
                <a:cubicBezTo>
                  <a:pt x="481" y="424"/>
                  <a:pt x="482" y="424"/>
                  <a:pt x="485" y="424"/>
                </a:cubicBezTo>
                <a:cubicBezTo>
                  <a:pt x="502" y="424"/>
                  <a:pt x="519" y="424"/>
                  <a:pt x="536" y="424"/>
                </a:cubicBezTo>
                <a:cubicBezTo>
                  <a:pt x="546" y="424"/>
                  <a:pt x="554" y="432"/>
                  <a:pt x="555" y="442"/>
                </a:cubicBezTo>
                <a:cubicBezTo>
                  <a:pt x="556" y="452"/>
                  <a:pt x="550" y="461"/>
                  <a:pt x="540" y="462"/>
                </a:cubicBezTo>
                <a:cubicBezTo>
                  <a:pt x="535" y="463"/>
                  <a:pt x="530" y="463"/>
                  <a:pt x="526" y="463"/>
                </a:cubicBezTo>
                <a:cubicBezTo>
                  <a:pt x="520" y="463"/>
                  <a:pt x="514" y="463"/>
                  <a:pt x="507" y="463"/>
                </a:cubicBezTo>
                <a:cubicBezTo>
                  <a:pt x="509" y="465"/>
                  <a:pt x="509" y="466"/>
                  <a:pt x="510" y="467"/>
                </a:cubicBezTo>
                <a:cubicBezTo>
                  <a:pt x="536" y="502"/>
                  <a:pt x="565" y="534"/>
                  <a:pt x="597" y="563"/>
                </a:cubicBezTo>
                <a:cubicBezTo>
                  <a:pt x="603" y="569"/>
                  <a:pt x="606" y="575"/>
                  <a:pt x="604" y="583"/>
                </a:cubicBezTo>
                <a:cubicBezTo>
                  <a:pt x="601" y="598"/>
                  <a:pt x="583" y="603"/>
                  <a:pt x="572" y="592"/>
                </a:cubicBezTo>
                <a:cubicBezTo>
                  <a:pt x="554" y="574"/>
                  <a:pt x="535" y="556"/>
                  <a:pt x="518" y="537"/>
                </a:cubicBezTo>
                <a:cubicBezTo>
                  <a:pt x="497" y="515"/>
                  <a:pt x="479" y="491"/>
                  <a:pt x="462" y="466"/>
                </a:cubicBezTo>
                <a:cubicBezTo>
                  <a:pt x="461" y="464"/>
                  <a:pt x="459" y="463"/>
                  <a:pt x="457" y="463"/>
                </a:cubicBezTo>
                <a:cubicBezTo>
                  <a:pt x="355" y="463"/>
                  <a:pt x="254" y="463"/>
                  <a:pt x="152" y="463"/>
                </a:cubicBezTo>
                <a:cubicBezTo>
                  <a:pt x="150" y="463"/>
                  <a:pt x="148" y="464"/>
                  <a:pt x="147" y="466"/>
                </a:cubicBezTo>
                <a:cubicBezTo>
                  <a:pt x="116" y="512"/>
                  <a:pt x="79" y="554"/>
                  <a:pt x="38" y="592"/>
                </a:cubicBezTo>
                <a:cubicBezTo>
                  <a:pt x="32" y="597"/>
                  <a:pt x="25" y="600"/>
                  <a:pt x="17" y="597"/>
                </a:cubicBezTo>
                <a:cubicBezTo>
                  <a:pt x="3" y="592"/>
                  <a:pt x="0" y="575"/>
                  <a:pt x="11" y="564"/>
                </a:cubicBezTo>
                <a:cubicBezTo>
                  <a:pt x="22" y="553"/>
                  <a:pt x="33" y="543"/>
                  <a:pt x="44" y="531"/>
                </a:cubicBezTo>
                <a:cubicBezTo>
                  <a:pt x="64" y="511"/>
                  <a:pt x="83" y="489"/>
                  <a:pt x="100" y="466"/>
                </a:cubicBezTo>
                <a:cubicBezTo>
                  <a:pt x="100" y="465"/>
                  <a:pt x="101" y="464"/>
                  <a:pt x="102" y="463"/>
                </a:cubicBezTo>
                <a:cubicBezTo>
                  <a:pt x="100" y="463"/>
                  <a:pt x="99" y="463"/>
                  <a:pt x="98" y="463"/>
                </a:cubicBezTo>
                <a:cubicBezTo>
                  <a:pt x="89" y="463"/>
                  <a:pt x="81" y="463"/>
                  <a:pt x="73" y="463"/>
                </a:cubicBezTo>
                <a:cubicBezTo>
                  <a:pt x="62" y="463"/>
                  <a:pt x="54" y="454"/>
                  <a:pt x="54" y="444"/>
                </a:cubicBezTo>
                <a:cubicBezTo>
                  <a:pt x="54" y="434"/>
                  <a:pt x="62" y="425"/>
                  <a:pt x="73" y="424"/>
                </a:cubicBezTo>
                <a:cubicBezTo>
                  <a:pt x="90" y="424"/>
                  <a:pt x="107" y="424"/>
                  <a:pt x="125" y="424"/>
                </a:cubicBezTo>
                <a:cubicBezTo>
                  <a:pt x="127" y="424"/>
                  <a:pt x="129" y="424"/>
                  <a:pt x="130" y="421"/>
                </a:cubicBezTo>
                <a:cubicBezTo>
                  <a:pt x="173" y="351"/>
                  <a:pt x="202" y="276"/>
                  <a:pt x="217" y="195"/>
                </a:cubicBezTo>
                <a:cubicBezTo>
                  <a:pt x="218" y="188"/>
                  <a:pt x="219" y="182"/>
                  <a:pt x="220" y="176"/>
                </a:cubicBezTo>
                <a:cubicBezTo>
                  <a:pt x="220" y="175"/>
                  <a:pt x="220" y="175"/>
                  <a:pt x="220" y="174"/>
                </a:cubicBezTo>
                <a:cubicBezTo>
                  <a:pt x="216" y="174"/>
                  <a:pt x="213" y="174"/>
                  <a:pt x="209" y="174"/>
                </a:cubicBezTo>
                <a:cubicBezTo>
                  <a:pt x="197" y="173"/>
                  <a:pt x="189" y="165"/>
                  <a:pt x="189" y="154"/>
                </a:cubicBezTo>
                <a:cubicBezTo>
                  <a:pt x="189" y="143"/>
                  <a:pt x="198" y="135"/>
                  <a:pt x="209" y="135"/>
                </a:cubicBezTo>
                <a:cubicBezTo>
                  <a:pt x="214" y="135"/>
                  <a:pt x="219" y="135"/>
                  <a:pt x="225" y="135"/>
                </a:cubicBezTo>
                <a:cubicBezTo>
                  <a:pt x="225" y="128"/>
                  <a:pt x="226" y="122"/>
                  <a:pt x="226" y="115"/>
                </a:cubicBezTo>
                <a:cubicBezTo>
                  <a:pt x="227" y="103"/>
                  <a:pt x="227" y="90"/>
                  <a:pt x="227" y="78"/>
                </a:cubicBezTo>
                <a:cubicBezTo>
                  <a:pt x="228" y="66"/>
                  <a:pt x="236" y="57"/>
                  <a:pt x="247" y="58"/>
                </a:cubicBezTo>
                <a:cubicBezTo>
                  <a:pt x="257" y="60"/>
                  <a:pt x="267" y="57"/>
                  <a:pt x="277" y="58"/>
                </a:cubicBezTo>
                <a:cubicBezTo>
                  <a:pt x="280" y="58"/>
                  <a:pt x="282" y="58"/>
                  <a:pt x="285" y="58"/>
                </a:cubicBezTo>
                <a:cubicBezTo>
                  <a:pt x="285" y="56"/>
                  <a:pt x="285" y="55"/>
                  <a:pt x="285" y="53"/>
                </a:cubicBezTo>
                <a:cubicBezTo>
                  <a:pt x="285" y="42"/>
                  <a:pt x="285" y="31"/>
                  <a:pt x="285" y="20"/>
                </a:cubicBezTo>
                <a:cubicBezTo>
                  <a:pt x="285" y="9"/>
                  <a:pt x="294" y="0"/>
                  <a:pt x="305" y="0"/>
                </a:cubicBezTo>
                <a:cubicBezTo>
                  <a:pt x="316" y="0"/>
                  <a:pt x="324" y="9"/>
                  <a:pt x="324" y="21"/>
                </a:cubicBezTo>
                <a:cubicBezTo>
                  <a:pt x="324" y="33"/>
                  <a:pt x="324" y="45"/>
                  <a:pt x="324" y="57"/>
                </a:cubicBezTo>
                <a:cubicBezTo>
                  <a:pt x="324" y="57"/>
                  <a:pt x="324" y="57"/>
                  <a:pt x="324" y="58"/>
                </a:cubicBezTo>
                <a:close/>
                <a:moveTo>
                  <a:pt x="436" y="424"/>
                </a:moveTo>
                <a:cubicBezTo>
                  <a:pt x="435" y="423"/>
                  <a:pt x="435" y="422"/>
                  <a:pt x="434" y="421"/>
                </a:cubicBezTo>
                <a:cubicBezTo>
                  <a:pt x="424" y="400"/>
                  <a:pt x="413" y="380"/>
                  <a:pt x="403" y="359"/>
                </a:cubicBezTo>
                <a:cubicBezTo>
                  <a:pt x="377" y="301"/>
                  <a:pt x="360" y="241"/>
                  <a:pt x="351" y="179"/>
                </a:cubicBezTo>
                <a:cubicBezTo>
                  <a:pt x="350" y="174"/>
                  <a:pt x="349" y="173"/>
                  <a:pt x="345" y="173"/>
                </a:cubicBezTo>
                <a:cubicBezTo>
                  <a:pt x="318" y="174"/>
                  <a:pt x="291" y="174"/>
                  <a:pt x="264" y="174"/>
                </a:cubicBezTo>
                <a:cubicBezTo>
                  <a:pt x="262" y="174"/>
                  <a:pt x="261" y="174"/>
                  <a:pt x="259" y="174"/>
                </a:cubicBezTo>
                <a:cubicBezTo>
                  <a:pt x="247" y="263"/>
                  <a:pt x="218" y="346"/>
                  <a:pt x="173" y="424"/>
                </a:cubicBezTo>
                <a:cubicBezTo>
                  <a:pt x="261" y="424"/>
                  <a:pt x="348" y="424"/>
                  <a:pt x="436" y="424"/>
                </a:cubicBezTo>
                <a:close/>
                <a:moveTo>
                  <a:pt x="264" y="135"/>
                </a:moveTo>
                <a:cubicBezTo>
                  <a:pt x="291" y="135"/>
                  <a:pt x="318" y="135"/>
                  <a:pt x="345" y="135"/>
                </a:cubicBezTo>
                <a:cubicBezTo>
                  <a:pt x="345" y="122"/>
                  <a:pt x="344" y="109"/>
                  <a:pt x="343" y="97"/>
                </a:cubicBezTo>
                <a:cubicBezTo>
                  <a:pt x="317" y="97"/>
                  <a:pt x="292" y="97"/>
                  <a:pt x="266" y="97"/>
                </a:cubicBezTo>
                <a:cubicBezTo>
                  <a:pt x="265" y="110"/>
                  <a:pt x="265" y="122"/>
                  <a:pt x="264" y="135"/>
                </a:cubicBezTo>
                <a:close/>
                <a:moveTo>
                  <a:pt x="303" y="501"/>
                </a:moveTo>
                <a:cubicBezTo>
                  <a:pt x="342" y="502"/>
                  <a:pt x="374" y="514"/>
                  <a:pt x="400" y="542"/>
                </a:cubicBezTo>
                <a:cubicBezTo>
                  <a:pt x="408" y="550"/>
                  <a:pt x="414" y="560"/>
                  <a:pt x="419" y="571"/>
                </a:cubicBezTo>
                <a:cubicBezTo>
                  <a:pt x="423" y="581"/>
                  <a:pt x="419" y="592"/>
                  <a:pt x="409" y="596"/>
                </a:cubicBezTo>
                <a:cubicBezTo>
                  <a:pt x="400" y="600"/>
                  <a:pt x="388" y="597"/>
                  <a:pt x="384" y="587"/>
                </a:cubicBezTo>
                <a:cubicBezTo>
                  <a:pt x="373" y="562"/>
                  <a:pt x="352" y="548"/>
                  <a:pt x="326" y="543"/>
                </a:cubicBezTo>
                <a:cubicBezTo>
                  <a:pt x="298" y="536"/>
                  <a:pt x="272" y="541"/>
                  <a:pt x="248" y="558"/>
                </a:cubicBezTo>
                <a:cubicBezTo>
                  <a:pt x="238" y="565"/>
                  <a:pt x="231" y="575"/>
                  <a:pt x="226" y="586"/>
                </a:cubicBezTo>
                <a:cubicBezTo>
                  <a:pt x="221" y="596"/>
                  <a:pt x="210" y="601"/>
                  <a:pt x="200" y="596"/>
                </a:cubicBezTo>
                <a:cubicBezTo>
                  <a:pt x="190" y="592"/>
                  <a:pt x="186" y="581"/>
                  <a:pt x="191" y="570"/>
                </a:cubicBezTo>
                <a:cubicBezTo>
                  <a:pt x="205" y="538"/>
                  <a:pt x="231" y="518"/>
                  <a:pt x="264" y="508"/>
                </a:cubicBezTo>
                <a:cubicBezTo>
                  <a:pt x="270" y="506"/>
                  <a:pt x="277" y="504"/>
                  <a:pt x="284" y="503"/>
                </a:cubicBezTo>
                <a:cubicBezTo>
                  <a:pt x="291" y="502"/>
                  <a:pt x="298" y="502"/>
                  <a:pt x="303" y="501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17"/>
          <p:cNvSpPr>
            <a:spLocks noEditPoints="1"/>
          </p:cNvSpPr>
          <p:nvPr/>
        </p:nvSpPr>
        <p:spPr bwMode="auto">
          <a:xfrm>
            <a:off x="6475340" y="1762375"/>
            <a:ext cx="763587" cy="727075"/>
          </a:xfrm>
          <a:custGeom>
            <a:avLst/>
            <a:gdLst>
              <a:gd name="T0" fmla="*/ 266 w 623"/>
              <a:gd name="T1" fmla="*/ 147 h 587"/>
              <a:gd name="T2" fmla="*/ 261 w 623"/>
              <a:gd name="T3" fmla="*/ 29 h 587"/>
              <a:gd name="T4" fmla="*/ 369 w 623"/>
              <a:gd name="T5" fmla="*/ 32 h 587"/>
              <a:gd name="T6" fmla="*/ 360 w 623"/>
              <a:gd name="T7" fmla="*/ 147 h 587"/>
              <a:gd name="T8" fmla="*/ 378 w 623"/>
              <a:gd name="T9" fmla="*/ 151 h 587"/>
              <a:gd name="T10" fmla="*/ 577 w 623"/>
              <a:gd name="T11" fmla="*/ 356 h 587"/>
              <a:gd name="T12" fmla="*/ 582 w 623"/>
              <a:gd name="T13" fmla="*/ 393 h 587"/>
              <a:gd name="T14" fmla="*/ 586 w 623"/>
              <a:gd name="T15" fmla="*/ 399 h 587"/>
              <a:gd name="T16" fmla="*/ 621 w 623"/>
              <a:gd name="T17" fmla="*/ 456 h 587"/>
              <a:gd name="T18" fmla="*/ 579 w 623"/>
              <a:gd name="T19" fmla="*/ 508 h 587"/>
              <a:gd name="T20" fmla="*/ 564 w 623"/>
              <a:gd name="T21" fmla="*/ 510 h 587"/>
              <a:gd name="T22" fmla="*/ 62 w 623"/>
              <a:gd name="T23" fmla="*/ 510 h 587"/>
              <a:gd name="T24" fmla="*/ 5 w 623"/>
              <a:gd name="T25" fmla="*/ 462 h 587"/>
              <a:gd name="T26" fmla="*/ 40 w 623"/>
              <a:gd name="T27" fmla="*/ 399 h 587"/>
              <a:gd name="T28" fmla="*/ 44 w 623"/>
              <a:gd name="T29" fmla="*/ 394 h 587"/>
              <a:gd name="T30" fmla="*/ 77 w 623"/>
              <a:gd name="T31" fmla="*/ 282 h 587"/>
              <a:gd name="T32" fmla="*/ 263 w 623"/>
              <a:gd name="T33" fmla="*/ 148 h 587"/>
              <a:gd name="T34" fmla="*/ 266 w 623"/>
              <a:gd name="T35" fmla="*/ 147 h 587"/>
              <a:gd name="T36" fmla="*/ 312 w 623"/>
              <a:gd name="T37" fmla="*/ 471 h 587"/>
              <a:gd name="T38" fmla="*/ 560 w 623"/>
              <a:gd name="T39" fmla="*/ 471 h 587"/>
              <a:gd name="T40" fmla="*/ 565 w 623"/>
              <a:gd name="T41" fmla="*/ 471 h 587"/>
              <a:gd name="T42" fmla="*/ 583 w 623"/>
              <a:gd name="T43" fmla="*/ 452 h 587"/>
              <a:gd name="T44" fmla="*/ 566 w 623"/>
              <a:gd name="T45" fmla="*/ 433 h 587"/>
              <a:gd name="T46" fmla="*/ 544 w 623"/>
              <a:gd name="T47" fmla="*/ 410 h 587"/>
              <a:gd name="T48" fmla="*/ 540 w 623"/>
              <a:gd name="T49" fmla="*/ 368 h 587"/>
              <a:gd name="T50" fmla="*/ 272 w 623"/>
              <a:gd name="T51" fmla="*/ 186 h 587"/>
              <a:gd name="T52" fmla="*/ 82 w 623"/>
              <a:gd name="T53" fmla="*/ 411 h 587"/>
              <a:gd name="T54" fmla="*/ 60 w 623"/>
              <a:gd name="T55" fmla="*/ 433 h 587"/>
              <a:gd name="T56" fmla="*/ 46 w 623"/>
              <a:gd name="T57" fmla="*/ 463 h 587"/>
              <a:gd name="T58" fmla="*/ 64 w 623"/>
              <a:gd name="T59" fmla="*/ 471 h 587"/>
              <a:gd name="T60" fmla="*/ 312 w 623"/>
              <a:gd name="T61" fmla="*/ 471 h 587"/>
              <a:gd name="T62" fmla="*/ 351 w 623"/>
              <a:gd name="T63" fmla="*/ 86 h 587"/>
              <a:gd name="T64" fmla="*/ 313 w 623"/>
              <a:gd name="T65" fmla="*/ 47 h 587"/>
              <a:gd name="T66" fmla="*/ 274 w 623"/>
              <a:gd name="T67" fmla="*/ 85 h 587"/>
              <a:gd name="T68" fmla="*/ 313 w 623"/>
              <a:gd name="T69" fmla="*/ 124 h 587"/>
              <a:gd name="T70" fmla="*/ 351 w 623"/>
              <a:gd name="T71" fmla="*/ 86 h 587"/>
              <a:gd name="T72" fmla="*/ 313 w 623"/>
              <a:gd name="T73" fmla="*/ 548 h 587"/>
              <a:gd name="T74" fmla="*/ 600 w 623"/>
              <a:gd name="T75" fmla="*/ 548 h 587"/>
              <a:gd name="T76" fmla="*/ 621 w 623"/>
              <a:gd name="T77" fmla="*/ 564 h 587"/>
              <a:gd name="T78" fmla="*/ 606 w 623"/>
              <a:gd name="T79" fmla="*/ 587 h 587"/>
              <a:gd name="T80" fmla="*/ 599 w 623"/>
              <a:gd name="T81" fmla="*/ 587 h 587"/>
              <a:gd name="T82" fmla="*/ 27 w 623"/>
              <a:gd name="T83" fmla="*/ 587 h 587"/>
              <a:gd name="T84" fmla="*/ 5 w 623"/>
              <a:gd name="T85" fmla="*/ 574 h 587"/>
              <a:gd name="T86" fmla="*/ 20 w 623"/>
              <a:gd name="T87" fmla="*/ 549 h 587"/>
              <a:gd name="T88" fmla="*/ 27 w 623"/>
              <a:gd name="T89" fmla="*/ 548 h 587"/>
              <a:gd name="T90" fmla="*/ 313 w 623"/>
              <a:gd name="T91" fmla="*/ 548 h 587"/>
              <a:gd name="T92" fmla="*/ 306 w 623"/>
              <a:gd name="T93" fmla="*/ 221 h 587"/>
              <a:gd name="T94" fmla="*/ 315 w 623"/>
              <a:gd name="T95" fmla="*/ 221 h 587"/>
              <a:gd name="T96" fmla="*/ 332 w 623"/>
              <a:gd name="T97" fmla="*/ 239 h 587"/>
              <a:gd name="T98" fmla="*/ 316 w 623"/>
              <a:gd name="T99" fmla="*/ 259 h 587"/>
              <a:gd name="T100" fmla="*/ 297 w 623"/>
              <a:gd name="T101" fmla="*/ 260 h 587"/>
              <a:gd name="T102" fmla="*/ 169 w 623"/>
              <a:gd name="T103" fmla="*/ 359 h 587"/>
              <a:gd name="T104" fmla="*/ 167 w 623"/>
              <a:gd name="T105" fmla="*/ 364 h 587"/>
              <a:gd name="T106" fmla="*/ 142 w 623"/>
              <a:gd name="T107" fmla="*/ 373 h 587"/>
              <a:gd name="T108" fmla="*/ 131 w 623"/>
              <a:gd name="T109" fmla="*/ 349 h 587"/>
              <a:gd name="T110" fmla="*/ 164 w 623"/>
              <a:gd name="T111" fmla="*/ 291 h 587"/>
              <a:gd name="T112" fmla="*/ 283 w 623"/>
              <a:gd name="T113" fmla="*/ 223 h 587"/>
              <a:gd name="T114" fmla="*/ 306 w 623"/>
              <a:gd name="T115" fmla="*/ 220 h 587"/>
              <a:gd name="T116" fmla="*/ 306 w 623"/>
              <a:gd name="T117" fmla="*/ 221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23" h="587">
                <a:moveTo>
                  <a:pt x="266" y="147"/>
                </a:moveTo>
                <a:cubicBezTo>
                  <a:pt x="226" y="116"/>
                  <a:pt x="228" y="59"/>
                  <a:pt x="261" y="29"/>
                </a:cubicBezTo>
                <a:cubicBezTo>
                  <a:pt x="292" y="0"/>
                  <a:pt x="340" y="2"/>
                  <a:pt x="369" y="32"/>
                </a:cubicBezTo>
                <a:cubicBezTo>
                  <a:pt x="398" y="63"/>
                  <a:pt x="398" y="116"/>
                  <a:pt x="360" y="147"/>
                </a:cubicBezTo>
                <a:cubicBezTo>
                  <a:pt x="366" y="149"/>
                  <a:pt x="372" y="150"/>
                  <a:pt x="378" y="151"/>
                </a:cubicBezTo>
                <a:cubicBezTo>
                  <a:pt x="477" y="175"/>
                  <a:pt x="556" y="257"/>
                  <a:pt x="577" y="356"/>
                </a:cubicBezTo>
                <a:cubicBezTo>
                  <a:pt x="579" y="368"/>
                  <a:pt x="581" y="381"/>
                  <a:pt x="582" y="393"/>
                </a:cubicBezTo>
                <a:cubicBezTo>
                  <a:pt x="583" y="396"/>
                  <a:pt x="583" y="398"/>
                  <a:pt x="586" y="399"/>
                </a:cubicBezTo>
                <a:cubicBezTo>
                  <a:pt x="609" y="408"/>
                  <a:pt x="623" y="432"/>
                  <a:pt x="621" y="456"/>
                </a:cubicBezTo>
                <a:cubicBezTo>
                  <a:pt x="620" y="481"/>
                  <a:pt x="603" y="501"/>
                  <a:pt x="579" y="508"/>
                </a:cubicBezTo>
                <a:cubicBezTo>
                  <a:pt x="574" y="509"/>
                  <a:pt x="569" y="510"/>
                  <a:pt x="564" y="510"/>
                </a:cubicBezTo>
                <a:cubicBezTo>
                  <a:pt x="396" y="510"/>
                  <a:pt x="229" y="510"/>
                  <a:pt x="62" y="510"/>
                </a:cubicBezTo>
                <a:cubicBezTo>
                  <a:pt x="34" y="510"/>
                  <a:pt x="11" y="490"/>
                  <a:pt x="5" y="462"/>
                </a:cubicBezTo>
                <a:cubicBezTo>
                  <a:pt x="0" y="436"/>
                  <a:pt x="15" y="409"/>
                  <a:pt x="40" y="399"/>
                </a:cubicBezTo>
                <a:cubicBezTo>
                  <a:pt x="43" y="398"/>
                  <a:pt x="43" y="396"/>
                  <a:pt x="44" y="394"/>
                </a:cubicBezTo>
                <a:cubicBezTo>
                  <a:pt x="47" y="354"/>
                  <a:pt x="57" y="316"/>
                  <a:pt x="77" y="282"/>
                </a:cubicBezTo>
                <a:cubicBezTo>
                  <a:pt x="119" y="210"/>
                  <a:pt x="181" y="165"/>
                  <a:pt x="263" y="148"/>
                </a:cubicBezTo>
                <a:cubicBezTo>
                  <a:pt x="264" y="148"/>
                  <a:pt x="265" y="148"/>
                  <a:pt x="266" y="147"/>
                </a:cubicBezTo>
                <a:close/>
                <a:moveTo>
                  <a:pt x="312" y="471"/>
                </a:moveTo>
                <a:cubicBezTo>
                  <a:pt x="395" y="471"/>
                  <a:pt x="477" y="471"/>
                  <a:pt x="560" y="471"/>
                </a:cubicBezTo>
                <a:cubicBezTo>
                  <a:pt x="562" y="471"/>
                  <a:pt x="563" y="471"/>
                  <a:pt x="565" y="471"/>
                </a:cubicBezTo>
                <a:cubicBezTo>
                  <a:pt x="575" y="471"/>
                  <a:pt x="583" y="462"/>
                  <a:pt x="583" y="452"/>
                </a:cubicBezTo>
                <a:cubicBezTo>
                  <a:pt x="583" y="442"/>
                  <a:pt x="575" y="434"/>
                  <a:pt x="566" y="433"/>
                </a:cubicBezTo>
                <a:cubicBezTo>
                  <a:pt x="551" y="432"/>
                  <a:pt x="545" y="425"/>
                  <a:pt x="544" y="410"/>
                </a:cubicBezTo>
                <a:cubicBezTo>
                  <a:pt x="543" y="396"/>
                  <a:pt x="542" y="382"/>
                  <a:pt x="540" y="368"/>
                </a:cubicBezTo>
                <a:cubicBezTo>
                  <a:pt x="515" y="245"/>
                  <a:pt x="396" y="164"/>
                  <a:pt x="272" y="186"/>
                </a:cubicBezTo>
                <a:cubicBezTo>
                  <a:pt x="163" y="205"/>
                  <a:pt x="83" y="300"/>
                  <a:pt x="82" y="411"/>
                </a:cubicBezTo>
                <a:cubicBezTo>
                  <a:pt x="81" y="425"/>
                  <a:pt x="75" y="432"/>
                  <a:pt x="60" y="433"/>
                </a:cubicBezTo>
                <a:cubicBezTo>
                  <a:pt x="46" y="434"/>
                  <a:pt x="38" y="451"/>
                  <a:pt x="46" y="463"/>
                </a:cubicBezTo>
                <a:cubicBezTo>
                  <a:pt x="50" y="469"/>
                  <a:pt x="57" y="471"/>
                  <a:pt x="64" y="471"/>
                </a:cubicBezTo>
                <a:cubicBezTo>
                  <a:pt x="147" y="471"/>
                  <a:pt x="230" y="471"/>
                  <a:pt x="312" y="471"/>
                </a:cubicBezTo>
                <a:close/>
                <a:moveTo>
                  <a:pt x="351" y="86"/>
                </a:moveTo>
                <a:cubicBezTo>
                  <a:pt x="351" y="64"/>
                  <a:pt x="334" y="47"/>
                  <a:pt x="313" y="47"/>
                </a:cubicBezTo>
                <a:cubicBezTo>
                  <a:pt x="292" y="47"/>
                  <a:pt x="274" y="64"/>
                  <a:pt x="274" y="85"/>
                </a:cubicBezTo>
                <a:cubicBezTo>
                  <a:pt x="274" y="107"/>
                  <a:pt x="291" y="124"/>
                  <a:pt x="313" y="124"/>
                </a:cubicBezTo>
                <a:cubicBezTo>
                  <a:pt x="334" y="124"/>
                  <a:pt x="351" y="107"/>
                  <a:pt x="351" y="86"/>
                </a:cubicBezTo>
                <a:close/>
                <a:moveTo>
                  <a:pt x="313" y="548"/>
                </a:moveTo>
                <a:cubicBezTo>
                  <a:pt x="409" y="548"/>
                  <a:pt x="504" y="548"/>
                  <a:pt x="600" y="548"/>
                </a:cubicBezTo>
                <a:cubicBezTo>
                  <a:pt x="611" y="548"/>
                  <a:pt x="619" y="554"/>
                  <a:pt x="621" y="564"/>
                </a:cubicBezTo>
                <a:cubicBezTo>
                  <a:pt x="623" y="574"/>
                  <a:pt x="616" y="585"/>
                  <a:pt x="606" y="587"/>
                </a:cubicBezTo>
                <a:cubicBezTo>
                  <a:pt x="604" y="587"/>
                  <a:pt x="601" y="587"/>
                  <a:pt x="599" y="587"/>
                </a:cubicBezTo>
                <a:cubicBezTo>
                  <a:pt x="408" y="587"/>
                  <a:pt x="217" y="587"/>
                  <a:pt x="27" y="587"/>
                </a:cubicBezTo>
                <a:cubicBezTo>
                  <a:pt x="15" y="587"/>
                  <a:pt x="8" y="583"/>
                  <a:pt x="5" y="574"/>
                </a:cubicBezTo>
                <a:cubicBezTo>
                  <a:pt x="2" y="563"/>
                  <a:pt x="9" y="551"/>
                  <a:pt x="20" y="549"/>
                </a:cubicBezTo>
                <a:cubicBezTo>
                  <a:pt x="22" y="549"/>
                  <a:pt x="25" y="548"/>
                  <a:pt x="27" y="548"/>
                </a:cubicBezTo>
                <a:cubicBezTo>
                  <a:pt x="122" y="548"/>
                  <a:pt x="218" y="548"/>
                  <a:pt x="313" y="548"/>
                </a:cubicBezTo>
                <a:close/>
                <a:moveTo>
                  <a:pt x="306" y="221"/>
                </a:moveTo>
                <a:cubicBezTo>
                  <a:pt x="309" y="221"/>
                  <a:pt x="312" y="221"/>
                  <a:pt x="315" y="221"/>
                </a:cubicBezTo>
                <a:cubicBezTo>
                  <a:pt x="325" y="222"/>
                  <a:pt x="332" y="230"/>
                  <a:pt x="332" y="239"/>
                </a:cubicBezTo>
                <a:cubicBezTo>
                  <a:pt x="332" y="249"/>
                  <a:pt x="326" y="257"/>
                  <a:pt x="316" y="259"/>
                </a:cubicBezTo>
                <a:cubicBezTo>
                  <a:pt x="310" y="260"/>
                  <a:pt x="303" y="259"/>
                  <a:pt x="297" y="260"/>
                </a:cubicBezTo>
                <a:cubicBezTo>
                  <a:pt x="235" y="268"/>
                  <a:pt x="193" y="301"/>
                  <a:pt x="169" y="359"/>
                </a:cubicBezTo>
                <a:cubicBezTo>
                  <a:pt x="168" y="360"/>
                  <a:pt x="168" y="362"/>
                  <a:pt x="167" y="364"/>
                </a:cubicBezTo>
                <a:cubicBezTo>
                  <a:pt x="162" y="373"/>
                  <a:pt x="152" y="377"/>
                  <a:pt x="142" y="373"/>
                </a:cubicBezTo>
                <a:cubicBezTo>
                  <a:pt x="133" y="370"/>
                  <a:pt x="128" y="359"/>
                  <a:pt x="131" y="349"/>
                </a:cubicBezTo>
                <a:cubicBezTo>
                  <a:pt x="139" y="328"/>
                  <a:pt x="150" y="308"/>
                  <a:pt x="164" y="291"/>
                </a:cubicBezTo>
                <a:cubicBezTo>
                  <a:pt x="196" y="254"/>
                  <a:pt x="235" y="231"/>
                  <a:pt x="283" y="223"/>
                </a:cubicBezTo>
                <a:cubicBezTo>
                  <a:pt x="291" y="222"/>
                  <a:pt x="298" y="221"/>
                  <a:pt x="306" y="220"/>
                </a:cubicBezTo>
                <a:cubicBezTo>
                  <a:pt x="306" y="221"/>
                  <a:pt x="306" y="221"/>
                  <a:pt x="306" y="221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1"/>
          <p:cNvSpPr>
            <a:spLocks noEditPoints="1"/>
          </p:cNvSpPr>
          <p:nvPr/>
        </p:nvSpPr>
        <p:spPr bwMode="auto">
          <a:xfrm>
            <a:off x="6553127" y="3525158"/>
            <a:ext cx="615951" cy="720725"/>
          </a:xfrm>
          <a:custGeom>
            <a:avLst/>
            <a:gdLst>
              <a:gd name="T0" fmla="*/ 463 w 502"/>
              <a:gd name="T1" fmla="*/ 400 h 581"/>
              <a:gd name="T2" fmla="*/ 441 w 502"/>
              <a:gd name="T3" fmla="*/ 38 h 581"/>
              <a:gd name="T4" fmla="*/ 39 w 502"/>
              <a:gd name="T5" fmla="*/ 61 h 581"/>
              <a:gd name="T6" fmla="*/ 61 w 502"/>
              <a:gd name="T7" fmla="*/ 540 h 581"/>
              <a:gd name="T8" fmla="*/ 290 w 502"/>
              <a:gd name="T9" fmla="*/ 558 h 581"/>
              <a:gd name="T10" fmla="*/ 269 w 502"/>
              <a:gd name="T11" fmla="*/ 579 h 581"/>
              <a:gd name="T12" fmla="*/ 2 w 502"/>
              <a:gd name="T13" fmla="*/ 536 h 581"/>
              <a:gd name="T14" fmla="*/ 0 w 502"/>
              <a:gd name="T15" fmla="*/ 58 h 581"/>
              <a:gd name="T16" fmla="*/ 444 w 502"/>
              <a:gd name="T17" fmla="*/ 0 h 581"/>
              <a:gd name="T18" fmla="*/ 502 w 502"/>
              <a:gd name="T19" fmla="*/ 102 h 581"/>
              <a:gd name="T20" fmla="*/ 491 w 502"/>
              <a:gd name="T21" fmla="*/ 451 h 581"/>
              <a:gd name="T22" fmla="*/ 350 w 502"/>
              <a:gd name="T23" fmla="*/ 578 h 581"/>
              <a:gd name="T24" fmla="*/ 328 w 502"/>
              <a:gd name="T25" fmla="*/ 445 h 581"/>
              <a:gd name="T26" fmla="*/ 458 w 502"/>
              <a:gd name="T27" fmla="*/ 405 h 581"/>
              <a:gd name="T28" fmla="*/ 367 w 502"/>
              <a:gd name="T29" fmla="*/ 518 h 581"/>
              <a:gd name="T30" fmla="*/ 367 w 502"/>
              <a:gd name="T31" fmla="*/ 444 h 581"/>
              <a:gd name="T32" fmla="*/ 251 w 502"/>
              <a:gd name="T33" fmla="*/ 116 h 581"/>
              <a:gd name="T34" fmla="*/ 385 w 502"/>
              <a:gd name="T35" fmla="*/ 128 h 581"/>
              <a:gd name="T36" fmla="*/ 364 w 502"/>
              <a:gd name="T37" fmla="*/ 154 h 581"/>
              <a:gd name="T38" fmla="*/ 129 w 502"/>
              <a:gd name="T39" fmla="*/ 153 h 581"/>
              <a:gd name="T40" fmla="*/ 134 w 502"/>
              <a:gd name="T41" fmla="*/ 116 h 581"/>
              <a:gd name="T42" fmla="*/ 251 w 502"/>
              <a:gd name="T43" fmla="*/ 116 h 581"/>
              <a:gd name="T44" fmla="*/ 138 w 502"/>
              <a:gd name="T45" fmla="*/ 270 h 581"/>
              <a:gd name="T46" fmla="*/ 117 w 502"/>
              <a:gd name="T47" fmla="*/ 245 h 581"/>
              <a:gd name="T48" fmla="*/ 138 w 502"/>
              <a:gd name="T49" fmla="*/ 231 h 581"/>
              <a:gd name="T50" fmla="*/ 385 w 502"/>
              <a:gd name="T51" fmla="*/ 246 h 581"/>
              <a:gd name="T52" fmla="*/ 363 w 502"/>
              <a:gd name="T53" fmla="*/ 270 h 581"/>
              <a:gd name="T54" fmla="*/ 203 w 502"/>
              <a:gd name="T55" fmla="*/ 347 h 581"/>
              <a:gd name="T56" fmla="*/ 288 w 502"/>
              <a:gd name="T57" fmla="*/ 358 h 581"/>
              <a:gd name="T58" fmla="*/ 269 w 502"/>
              <a:gd name="T59" fmla="*/ 386 h 581"/>
              <a:gd name="T60" fmla="*/ 136 w 502"/>
              <a:gd name="T61" fmla="*/ 386 h 581"/>
              <a:gd name="T62" fmla="*/ 136 w 502"/>
              <a:gd name="T63" fmla="*/ 347 h 581"/>
              <a:gd name="T64" fmla="*/ 203 w 502"/>
              <a:gd name="T65" fmla="*/ 347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02" h="581">
                <a:moveTo>
                  <a:pt x="463" y="405"/>
                </a:moveTo>
                <a:cubicBezTo>
                  <a:pt x="463" y="403"/>
                  <a:pt x="463" y="401"/>
                  <a:pt x="463" y="400"/>
                </a:cubicBezTo>
                <a:cubicBezTo>
                  <a:pt x="463" y="287"/>
                  <a:pt x="463" y="174"/>
                  <a:pt x="463" y="61"/>
                </a:cubicBezTo>
                <a:cubicBezTo>
                  <a:pt x="463" y="46"/>
                  <a:pt x="456" y="38"/>
                  <a:pt x="441" y="38"/>
                </a:cubicBezTo>
                <a:cubicBezTo>
                  <a:pt x="314" y="38"/>
                  <a:pt x="187" y="38"/>
                  <a:pt x="61" y="38"/>
                </a:cubicBezTo>
                <a:cubicBezTo>
                  <a:pt x="46" y="38"/>
                  <a:pt x="39" y="46"/>
                  <a:pt x="39" y="61"/>
                </a:cubicBezTo>
                <a:cubicBezTo>
                  <a:pt x="39" y="213"/>
                  <a:pt x="39" y="366"/>
                  <a:pt x="39" y="518"/>
                </a:cubicBezTo>
                <a:cubicBezTo>
                  <a:pt x="39" y="533"/>
                  <a:pt x="46" y="540"/>
                  <a:pt x="61" y="540"/>
                </a:cubicBezTo>
                <a:cubicBezTo>
                  <a:pt x="130" y="540"/>
                  <a:pt x="200" y="540"/>
                  <a:pt x="269" y="540"/>
                </a:cubicBezTo>
                <a:cubicBezTo>
                  <a:pt x="280" y="540"/>
                  <a:pt x="288" y="547"/>
                  <a:pt x="290" y="558"/>
                </a:cubicBezTo>
                <a:cubicBezTo>
                  <a:pt x="291" y="568"/>
                  <a:pt x="283" y="577"/>
                  <a:pt x="273" y="578"/>
                </a:cubicBezTo>
                <a:cubicBezTo>
                  <a:pt x="271" y="579"/>
                  <a:pt x="270" y="579"/>
                  <a:pt x="269" y="579"/>
                </a:cubicBezTo>
                <a:cubicBezTo>
                  <a:pt x="199" y="579"/>
                  <a:pt x="129" y="579"/>
                  <a:pt x="60" y="579"/>
                </a:cubicBezTo>
                <a:cubicBezTo>
                  <a:pt x="32" y="578"/>
                  <a:pt x="9" y="562"/>
                  <a:pt x="2" y="536"/>
                </a:cubicBezTo>
                <a:cubicBezTo>
                  <a:pt x="1" y="531"/>
                  <a:pt x="0" y="526"/>
                  <a:pt x="0" y="521"/>
                </a:cubicBezTo>
                <a:cubicBezTo>
                  <a:pt x="0" y="367"/>
                  <a:pt x="0" y="212"/>
                  <a:pt x="0" y="58"/>
                </a:cubicBezTo>
                <a:cubicBezTo>
                  <a:pt x="0" y="26"/>
                  <a:pt x="26" y="0"/>
                  <a:pt x="58" y="0"/>
                </a:cubicBezTo>
                <a:cubicBezTo>
                  <a:pt x="187" y="0"/>
                  <a:pt x="316" y="0"/>
                  <a:pt x="444" y="0"/>
                </a:cubicBezTo>
                <a:cubicBezTo>
                  <a:pt x="476" y="0"/>
                  <a:pt x="501" y="25"/>
                  <a:pt x="502" y="57"/>
                </a:cubicBezTo>
                <a:cubicBezTo>
                  <a:pt x="502" y="72"/>
                  <a:pt x="502" y="87"/>
                  <a:pt x="502" y="102"/>
                </a:cubicBezTo>
                <a:cubicBezTo>
                  <a:pt x="502" y="209"/>
                  <a:pt x="502" y="317"/>
                  <a:pt x="502" y="424"/>
                </a:cubicBezTo>
                <a:cubicBezTo>
                  <a:pt x="502" y="434"/>
                  <a:pt x="498" y="444"/>
                  <a:pt x="491" y="451"/>
                </a:cubicBezTo>
                <a:cubicBezTo>
                  <a:pt x="452" y="490"/>
                  <a:pt x="414" y="529"/>
                  <a:pt x="375" y="567"/>
                </a:cubicBezTo>
                <a:cubicBezTo>
                  <a:pt x="368" y="574"/>
                  <a:pt x="359" y="576"/>
                  <a:pt x="350" y="578"/>
                </a:cubicBezTo>
                <a:cubicBezTo>
                  <a:pt x="338" y="581"/>
                  <a:pt x="328" y="571"/>
                  <a:pt x="328" y="559"/>
                </a:cubicBezTo>
                <a:cubicBezTo>
                  <a:pt x="328" y="521"/>
                  <a:pt x="328" y="483"/>
                  <a:pt x="328" y="445"/>
                </a:cubicBezTo>
                <a:cubicBezTo>
                  <a:pt x="328" y="422"/>
                  <a:pt x="345" y="405"/>
                  <a:pt x="368" y="405"/>
                </a:cubicBezTo>
                <a:cubicBezTo>
                  <a:pt x="398" y="405"/>
                  <a:pt x="428" y="405"/>
                  <a:pt x="458" y="405"/>
                </a:cubicBezTo>
                <a:cubicBezTo>
                  <a:pt x="460" y="405"/>
                  <a:pt x="461" y="405"/>
                  <a:pt x="463" y="405"/>
                </a:cubicBezTo>
                <a:close/>
                <a:moveTo>
                  <a:pt x="367" y="518"/>
                </a:moveTo>
                <a:cubicBezTo>
                  <a:pt x="392" y="494"/>
                  <a:pt x="417" y="468"/>
                  <a:pt x="441" y="444"/>
                </a:cubicBezTo>
                <a:cubicBezTo>
                  <a:pt x="417" y="444"/>
                  <a:pt x="392" y="444"/>
                  <a:pt x="367" y="444"/>
                </a:cubicBezTo>
                <a:cubicBezTo>
                  <a:pt x="367" y="469"/>
                  <a:pt x="367" y="495"/>
                  <a:pt x="367" y="518"/>
                </a:cubicBezTo>
                <a:close/>
                <a:moveTo>
                  <a:pt x="251" y="116"/>
                </a:moveTo>
                <a:cubicBezTo>
                  <a:pt x="289" y="116"/>
                  <a:pt x="327" y="116"/>
                  <a:pt x="365" y="116"/>
                </a:cubicBezTo>
                <a:cubicBezTo>
                  <a:pt x="375" y="116"/>
                  <a:pt x="382" y="120"/>
                  <a:pt x="385" y="128"/>
                </a:cubicBezTo>
                <a:cubicBezTo>
                  <a:pt x="390" y="140"/>
                  <a:pt x="381" y="153"/>
                  <a:pt x="368" y="154"/>
                </a:cubicBezTo>
                <a:cubicBezTo>
                  <a:pt x="366" y="154"/>
                  <a:pt x="365" y="154"/>
                  <a:pt x="364" y="154"/>
                </a:cubicBezTo>
                <a:cubicBezTo>
                  <a:pt x="289" y="154"/>
                  <a:pt x="214" y="154"/>
                  <a:pt x="139" y="154"/>
                </a:cubicBezTo>
                <a:cubicBezTo>
                  <a:pt x="135" y="154"/>
                  <a:pt x="132" y="154"/>
                  <a:pt x="129" y="153"/>
                </a:cubicBezTo>
                <a:cubicBezTo>
                  <a:pt x="120" y="150"/>
                  <a:pt x="115" y="142"/>
                  <a:pt x="116" y="132"/>
                </a:cubicBezTo>
                <a:cubicBezTo>
                  <a:pt x="117" y="124"/>
                  <a:pt x="125" y="117"/>
                  <a:pt x="134" y="116"/>
                </a:cubicBezTo>
                <a:cubicBezTo>
                  <a:pt x="135" y="116"/>
                  <a:pt x="137" y="116"/>
                  <a:pt x="139" y="116"/>
                </a:cubicBezTo>
                <a:cubicBezTo>
                  <a:pt x="176" y="116"/>
                  <a:pt x="214" y="116"/>
                  <a:pt x="251" y="116"/>
                </a:cubicBezTo>
                <a:close/>
                <a:moveTo>
                  <a:pt x="251" y="270"/>
                </a:moveTo>
                <a:cubicBezTo>
                  <a:pt x="213" y="270"/>
                  <a:pt x="175" y="270"/>
                  <a:pt x="138" y="270"/>
                </a:cubicBezTo>
                <a:cubicBezTo>
                  <a:pt x="132" y="270"/>
                  <a:pt x="127" y="269"/>
                  <a:pt x="123" y="266"/>
                </a:cubicBezTo>
                <a:cubicBezTo>
                  <a:pt x="117" y="261"/>
                  <a:pt x="115" y="252"/>
                  <a:pt x="117" y="245"/>
                </a:cubicBezTo>
                <a:cubicBezTo>
                  <a:pt x="119" y="237"/>
                  <a:pt x="126" y="232"/>
                  <a:pt x="134" y="231"/>
                </a:cubicBezTo>
                <a:cubicBezTo>
                  <a:pt x="135" y="231"/>
                  <a:pt x="137" y="231"/>
                  <a:pt x="138" y="231"/>
                </a:cubicBezTo>
                <a:cubicBezTo>
                  <a:pt x="213" y="231"/>
                  <a:pt x="289" y="231"/>
                  <a:pt x="365" y="231"/>
                </a:cubicBezTo>
                <a:cubicBezTo>
                  <a:pt x="376" y="231"/>
                  <a:pt x="383" y="237"/>
                  <a:pt x="385" y="246"/>
                </a:cubicBezTo>
                <a:cubicBezTo>
                  <a:pt x="388" y="257"/>
                  <a:pt x="381" y="268"/>
                  <a:pt x="369" y="270"/>
                </a:cubicBezTo>
                <a:cubicBezTo>
                  <a:pt x="367" y="270"/>
                  <a:pt x="365" y="270"/>
                  <a:pt x="363" y="270"/>
                </a:cubicBezTo>
                <a:cubicBezTo>
                  <a:pt x="326" y="270"/>
                  <a:pt x="288" y="270"/>
                  <a:pt x="251" y="270"/>
                </a:cubicBezTo>
                <a:close/>
                <a:moveTo>
                  <a:pt x="203" y="347"/>
                </a:moveTo>
                <a:cubicBezTo>
                  <a:pt x="225" y="347"/>
                  <a:pt x="248" y="347"/>
                  <a:pt x="271" y="347"/>
                </a:cubicBezTo>
                <a:cubicBezTo>
                  <a:pt x="279" y="347"/>
                  <a:pt x="284" y="351"/>
                  <a:pt x="288" y="358"/>
                </a:cubicBezTo>
                <a:cubicBezTo>
                  <a:pt x="291" y="365"/>
                  <a:pt x="290" y="372"/>
                  <a:pt x="286" y="378"/>
                </a:cubicBezTo>
                <a:cubicBezTo>
                  <a:pt x="282" y="384"/>
                  <a:pt x="276" y="386"/>
                  <a:pt x="269" y="386"/>
                </a:cubicBezTo>
                <a:cubicBezTo>
                  <a:pt x="233" y="386"/>
                  <a:pt x="196" y="386"/>
                  <a:pt x="160" y="386"/>
                </a:cubicBezTo>
                <a:cubicBezTo>
                  <a:pt x="152" y="386"/>
                  <a:pt x="144" y="386"/>
                  <a:pt x="136" y="386"/>
                </a:cubicBezTo>
                <a:cubicBezTo>
                  <a:pt x="124" y="386"/>
                  <a:pt x="116" y="377"/>
                  <a:pt x="116" y="366"/>
                </a:cubicBezTo>
                <a:cubicBezTo>
                  <a:pt x="116" y="355"/>
                  <a:pt x="125" y="347"/>
                  <a:pt x="136" y="347"/>
                </a:cubicBezTo>
                <a:cubicBezTo>
                  <a:pt x="158" y="347"/>
                  <a:pt x="181" y="347"/>
                  <a:pt x="203" y="347"/>
                </a:cubicBezTo>
                <a:cubicBezTo>
                  <a:pt x="203" y="347"/>
                  <a:pt x="203" y="347"/>
                  <a:pt x="203" y="347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25"/>
          <p:cNvSpPr>
            <a:spLocks noEditPoints="1"/>
          </p:cNvSpPr>
          <p:nvPr/>
        </p:nvSpPr>
        <p:spPr bwMode="auto">
          <a:xfrm>
            <a:off x="6500739" y="5281591"/>
            <a:ext cx="720726" cy="725488"/>
          </a:xfrm>
          <a:custGeom>
            <a:avLst/>
            <a:gdLst>
              <a:gd name="T0" fmla="*/ 351 w 570"/>
              <a:gd name="T1" fmla="*/ 80 h 567"/>
              <a:gd name="T2" fmla="*/ 499 w 570"/>
              <a:gd name="T3" fmla="*/ 24 h 567"/>
              <a:gd name="T4" fmla="*/ 545 w 570"/>
              <a:gd name="T5" fmla="*/ 128 h 567"/>
              <a:gd name="T6" fmla="*/ 68 w 570"/>
              <a:gd name="T7" fmla="*/ 561 h 567"/>
              <a:gd name="T8" fmla="*/ 43 w 570"/>
              <a:gd name="T9" fmla="*/ 459 h 567"/>
              <a:gd name="T10" fmla="*/ 159 w 570"/>
              <a:gd name="T11" fmla="*/ 343 h 567"/>
              <a:gd name="T12" fmla="*/ 107 w 570"/>
              <a:gd name="T13" fmla="*/ 292 h 567"/>
              <a:gd name="T14" fmla="*/ 18 w 570"/>
              <a:gd name="T15" fmla="*/ 129 h 567"/>
              <a:gd name="T16" fmla="*/ 50 w 570"/>
              <a:gd name="T17" fmla="*/ 104 h 567"/>
              <a:gd name="T18" fmla="*/ 64 w 570"/>
              <a:gd name="T19" fmla="*/ 84 h 567"/>
              <a:gd name="T20" fmla="*/ 101 w 570"/>
              <a:gd name="T21" fmla="*/ 53 h 567"/>
              <a:gd name="T22" fmla="*/ 114 w 570"/>
              <a:gd name="T23" fmla="*/ 34 h 567"/>
              <a:gd name="T24" fmla="*/ 184 w 570"/>
              <a:gd name="T25" fmla="*/ 14 h 567"/>
              <a:gd name="T26" fmla="*/ 296 w 570"/>
              <a:gd name="T27" fmla="*/ 108 h 567"/>
              <a:gd name="T28" fmla="*/ 102 w 570"/>
              <a:gd name="T29" fmla="*/ 516 h 567"/>
              <a:gd name="T30" fmla="*/ 520 w 570"/>
              <a:gd name="T31" fmla="*/ 99 h 567"/>
              <a:gd name="T32" fmla="*/ 502 w 570"/>
              <a:gd name="T33" fmla="*/ 62 h 567"/>
              <a:gd name="T34" fmla="*/ 395 w 570"/>
              <a:gd name="T35" fmla="*/ 102 h 567"/>
              <a:gd name="T36" fmla="*/ 259 w 570"/>
              <a:gd name="T37" fmla="*/ 192 h 567"/>
              <a:gd name="T38" fmla="*/ 256 w 570"/>
              <a:gd name="T39" fmla="*/ 297 h 567"/>
              <a:gd name="T40" fmla="*/ 242 w 570"/>
              <a:gd name="T41" fmla="*/ 315 h 567"/>
              <a:gd name="T42" fmla="*/ 71 w 570"/>
              <a:gd name="T43" fmla="*/ 485 h 567"/>
              <a:gd name="T44" fmla="*/ 65 w 570"/>
              <a:gd name="T45" fmla="*/ 512 h 567"/>
              <a:gd name="T46" fmla="*/ 221 w 570"/>
              <a:gd name="T47" fmla="*/ 178 h 567"/>
              <a:gd name="T48" fmla="*/ 91 w 570"/>
              <a:gd name="T49" fmla="*/ 112 h 567"/>
              <a:gd name="T50" fmla="*/ 165 w 570"/>
              <a:gd name="T51" fmla="*/ 235 h 567"/>
              <a:gd name="T52" fmla="*/ 44 w 570"/>
              <a:gd name="T53" fmla="*/ 159 h 567"/>
              <a:gd name="T54" fmla="*/ 157 w 570"/>
              <a:gd name="T55" fmla="*/ 290 h 567"/>
              <a:gd name="T56" fmla="*/ 214 w 570"/>
              <a:gd name="T57" fmla="*/ 287 h 567"/>
              <a:gd name="T58" fmla="*/ 217 w 570"/>
              <a:gd name="T59" fmla="*/ 197 h 567"/>
              <a:gd name="T60" fmla="*/ 261 w 570"/>
              <a:gd name="T61" fmla="*/ 130 h 567"/>
              <a:gd name="T62" fmla="*/ 142 w 570"/>
              <a:gd name="T63" fmla="*/ 62 h 567"/>
              <a:gd name="T64" fmla="*/ 261 w 570"/>
              <a:gd name="T65" fmla="*/ 130 h 567"/>
              <a:gd name="T66" fmla="*/ 432 w 570"/>
              <a:gd name="T67" fmla="*/ 538 h 567"/>
              <a:gd name="T68" fmla="*/ 330 w 570"/>
              <a:gd name="T69" fmla="*/ 383 h 567"/>
              <a:gd name="T70" fmla="*/ 398 w 570"/>
              <a:gd name="T71" fmla="*/ 442 h 567"/>
              <a:gd name="T72" fmla="*/ 514 w 570"/>
              <a:gd name="T73" fmla="*/ 514 h 567"/>
              <a:gd name="T74" fmla="*/ 432 w 570"/>
              <a:gd name="T75" fmla="*/ 387 h 567"/>
              <a:gd name="T76" fmla="*/ 393 w 570"/>
              <a:gd name="T77" fmla="*/ 317 h 567"/>
              <a:gd name="T78" fmla="*/ 498 w 570"/>
              <a:gd name="T79" fmla="*/ 395 h 567"/>
              <a:gd name="T80" fmla="*/ 560 w 570"/>
              <a:gd name="T81" fmla="*/ 510 h 567"/>
              <a:gd name="T82" fmla="*/ 488 w 570"/>
              <a:gd name="T83" fmla="*/ 563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70" h="567">
                <a:moveTo>
                  <a:pt x="296" y="108"/>
                </a:moveTo>
                <a:cubicBezTo>
                  <a:pt x="313" y="99"/>
                  <a:pt x="332" y="89"/>
                  <a:pt x="351" y="80"/>
                </a:cubicBezTo>
                <a:cubicBezTo>
                  <a:pt x="391" y="61"/>
                  <a:pt x="433" y="45"/>
                  <a:pt x="474" y="30"/>
                </a:cubicBezTo>
                <a:cubicBezTo>
                  <a:pt x="482" y="27"/>
                  <a:pt x="490" y="25"/>
                  <a:pt x="499" y="24"/>
                </a:cubicBezTo>
                <a:cubicBezTo>
                  <a:pt x="529" y="20"/>
                  <a:pt x="559" y="44"/>
                  <a:pt x="563" y="74"/>
                </a:cubicBezTo>
                <a:cubicBezTo>
                  <a:pt x="566" y="95"/>
                  <a:pt x="560" y="113"/>
                  <a:pt x="545" y="128"/>
                </a:cubicBezTo>
                <a:cubicBezTo>
                  <a:pt x="406" y="267"/>
                  <a:pt x="267" y="406"/>
                  <a:pt x="128" y="545"/>
                </a:cubicBezTo>
                <a:cubicBezTo>
                  <a:pt x="111" y="562"/>
                  <a:pt x="91" y="567"/>
                  <a:pt x="68" y="561"/>
                </a:cubicBezTo>
                <a:cubicBezTo>
                  <a:pt x="45" y="554"/>
                  <a:pt x="30" y="538"/>
                  <a:pt x="25" y="515"/>
                </a:cubicBezTo>
                <a:cubicBezTo>
                  <a:pt x="21" y="493"/>
                  <a:pt x="27" y="474"/>
                  <a:pt x="43" y="459"/>
                </a:cubicBezTo>
                <a:cubicBezTo>
                  <a:pt x="80" y="421"/>
                  <a:pt x="118" y="384"/>
                  <a:pt x="155" y="346"/>
                </a:cubicBezTo>
                <a:cubicBezTo>
                  <a:pt x="156" y="345"/>
                  <a:pt x="158" y="345"/>
                  <a:pt x="159" y="343"/>
                </a:cubicBezTo>
                <a:cubicBezTo>
                  <a:pt x="154" y="339"/>
                  <a:pt x="149" y="335"/>
                  <a:pt x="144" y="332"/>
                </a:cubicBezTo>
                <a:cubicBezTo>
                  <a:pt x="130" y="320"/>
                  <a:pt x="119" y="306"/>
                  <a:pt x="107" y="292"/>
                </a:cubicBezTo>
                <a:cubicBezTo>
                  <a:pt x="77" y="257"/>
                  <a:pt x="47" y="221"/>
                  <a:pt x="16" y="186"/>
                </a:cubicBezTo>
                <a:cubicBezTo>
                  <a:pt x="0" y="168"/>
                  <a:pt x="1" y="146"/>
                  <a:pt x="18" y="129"/>
                </a:cubicBezTo>
                <a:cubicBezTo>
                  <a:pt x="23" y="124"/>
                  <a:pt x="29" y="119"/>
                  <a:pt x="34" y="114"/>
                </a:cubicBezTo>
                <a:cubicBezTo>
                  <a:pt x="38" y="109"/>
                  <a:pt x="44" y="106"/>
                  <a:pt x="50" y="104"/>
                </a:cubicBezTo>
                <a:cubicBezTo>
                  <a:pt x="52" y="103"/>
                  <a:pt x="53" y="101"/>
                  <a:pt x="54" y="100"/>
                </a:cubicBezTo>
                <a:cubicBezTo>
                  <a:pt x="57" y="95"/>
                  <a:pt x="60" y="89"/>
                  <a:pt x="64" y="84"/>
                </a:cubicBezTo>
                <a:cubicBezTo>
                  <a:pt x="70" y="77"/>
                  <a:pt x="78" y="70"/>
                  <a:pt x="84" y="63"/>
                </a:cubicBezTo>
                <a:cubicBezTo>
                  <a:pt x="89" y="58"/>
                  <a:pt x="95" y="55"/>
                  <a:pt x="101" y="53"/>
                </a:cubicBezTo>
                <a:cubicBezTo>
                  <a:pt x="102" y="53"/>
                  <a:pt x="104" y="51"/>
                  <a:pt x="104" y="49"/>
                </a:cubicBezTo>
                <a:cubicBezTo>
                  <a:pt x="108" y="44"/>
                  <a:pt x="110" y="38"/>
                  <a:pt x="114" y="34"/>
                </a:cubicBezTo>
                <a:cubicBezTo>
                  <a:pt x="120" y="27"/>
                  <a:pt x="126" y="21"/>
                  <a:pt x="132" y="15"/>
                </a:cubicBezTo>
                <a:cubicBezTo>
                  <a:pt x="147" y="1"/>
                  <a:pt x="169" y="0"/>
                  <a:pt x="184" y="14"/>
                </a:cubicBezTo>
                <a:cubicBezTo>
                  <a:pt x="219" y="43"/>
                  <a:pt x="253" y="72"/>
                  <a:pt x="287" y="101"/>
                </a:cubicBezTo>
                <a:cubicBezTo>
                  <a:pt x="289" y="103"/>
                  <a:pt x="293" y="105"/>
                  <a:pt x="296" y="108"/>
                </a:cubicBezTo>
                <a:close/>
                <a:moveTo>
                  <a:pt x="82" y="525"/>
                </a:moveTo>
                <a:cubicBezTo>
                  <a:pt x="92" y="525"/>
                  <a:pt x="97" y="521"/>
                  <a:pt x="102" y="516"/>
                </a:cubicBezTo>
                <a:cubicBezTo>
                  <a:pt x="241" y="378"/>
                  <a:pt x="379" y="240"/>
                  <a:pt x="517" y="102"/>
                </a:cubicBezTo>
                <a:cubicBezTo>
                  <a:pt x="518" y="101"/>
                  <a:pt x="519" y="100"/>
                  <a:pt x="520" y="99"/>
                </a:cubicBezTo>
                <a:cubicBezTo>
                  <a:pt x="526" y="92"/>
                  <a:pt x="527" y="83"/>
                  <a:pt x="523" y="75"/>
                </a:cubicBezTo>
                <a:cubicBezTo>
                  <a:pt x="519" y="66"/>
                  <a:pt x="511" y="61"/>
                  <a:pt x="502" y="62"/>
                </a:cubicBezTo>
                <a:cubicBezTo>
                  <a:pt x="497" y="63"/>
                  <a:pt x="493" y="65"/>
                  <a:pt x="488" y="66"/>
                </a:cubicBezTo>
                <a:cubicBezTo>
                  <a:pt x="457" y="78"/>
                  <a:pt x="426" y="90"/>
                  <a:pt x="395" y="102"/>
                </a:cubicBezTo>
                <a:cubicBezTo>
                  <a:pt x="365" y="115"/>
                  <a:pt x="335" y="129"/>
                  <a:pt x="307" y="148"/>
                </a:cubicBezTo>
                <a:cubicBezTo>
                  <a:pt x="289" y="160"/>
                  <a:pt x="272" y="174"/>
                  <a:pt x="259" y="192"/>
                </a:cubicBezTo>
                <a:cubicBezTo>
                  <a:pt x="257" y="195"/>
                  <a:pt x="256" y="198"/>
                  <a:pt x="256" y="202"/>
                </a:cubicBezTo>
                <a:cubicBezTo>
                  <a:pt x="256" y="234"/>
                  <a:pt x="256" y="265"/>
                  <a:pt x="256" y="297"/>
                </a:cubicBezTo>
                <a:cubicBezTo>
                  <a:pt x="256" y="298"/>
                  <a:pt x="256" y="300"/>
                  <a:pt x="255" y="301"/>
                </a:cubicBezTo>
                <a:cubicBezTo>
                  <a:pt x="251" y="306"/>
                  <a:pt x="247" y="311"/>
                  <a:pt x="242" y="315"/>
                </a:cubicBezTo>
                <a:cubicBezTo>
                  <a:pt x="229" y="328"/>
                  <a:pt x="215" y="341"/>
                  <a:pt x="202" y="354"/>
                </a:cubicBezTo>
                <a:cubicBezTo>
                  <a:pt x="158" y="398"/>
                  <a:pt x="115" y="441"/>
                  <a:pt x="71" y="485"/>
                </a:cubicBezTo>
                <a:cubicBezTo>
                  <a:pt x="70" y="486"/>
                  <a:pt x="69" y="487"/>
                  <a:pt x="68" y="488"/>
                </a:cubicBezTo>
                <a:cubicBezTo>
                  <a:pt x="62" y="495"/>
                  <a:pt x="61" y="503"/>
                  <a:pt x="65" y="512"/>
                </a:cubicBezTo>
                <a:cubicBezTo>
                  <a:pt x="68" y="520"/>
                  <a:pt x="75" y="524"/>
                  <a:pt x="82" y="525"/>
                </a:cubicBezTo>
                <a:close/>
                <a:moveTo>
                  <a:pt x="221" y="178"/>
                </a:moveTo>
                <a:cubicBezTo>
                  <a:pt x="184" y="148"/>
                  <a:pt x="148" y="119"/>
                  <a:pt x="113" y="91"/>
                </a:cubicBezTo>
                <a:cubicBezTo>
                  <a:pt x="106" y="98"/>
                  <a:pt x="99" y="105"/>
                  <a:pt x="91" y="112"/>
                </a:cubicBezTo>
                <a:cubicBezTo>
                  <a:pt x="121" y="148"/>
                  <a:pt x="150" y="184"/>
                  <a:pt x="179" y="220"/>
                </a:cubicBezTo>
                <a:cubicBezTo>
                  <a:pt x="174" y="225"/>
                  <a:pt x="170" y="230"/>
                  <a:pt x="165" y="235"/>
                </a:cubicBezTo>
                <a:cubicBezTo>
                  <a:pt x="131" y="203"/>
                  <a:pt x="96" y="172"/>
                  <a:pt x="62" y="141"/>
                </a:cubicBezTo>
                <a:cubicBezTo>
                  <a:pt x="56" y="147"/>
                  <a:pt x="50" y="153"/>
                  <a:pt x="44" y="159"/>
                </a:cubicBezTo>
                <a:cubicBezTo>
                  <a:pt x="44" y="159"/>
                  <a:pt x="45" y="160"/>
                  <a:pt x="45" y="161"/>
                </a:cubicBezTo>
                <a:cubicBezTo>
                  <a:pt x="82" y="204"/>
                  <a:pt x="120" y="247"/>
                  <a:pt x="157" y="290"/>
                </a:cubicBezTo>
                <a:cubicBezTo>
                  <a:pt x="165" y="300"/>
                  <a:pt x="175" y="308"/>
                  <a:pt x="186" y="315"/>
                </a:cubicBezTo>
                <a:cubicBezTo>
                  <a:pt x="196" y="305"/>
                  <a:pt x="205" y="296"/>
                  <a:pt x="214" y="287"/>
                </a:cubicBezTo>
                <a:cubicBezTo>
                  <a:pt x="216" y="285"/>
                  <a:pt x="217" y="283"/>
                  <a:pt x="217" y="281"/>
                </a:cubicBezTo>
                <a:cubicBezTo>
                  <a:pt x="217" y="253"/>
                  <a:pt x="217" y="225"/>
                  <a:pt x="217" y="197"/>
                </a:cubicBezTo>
                <a:cubicBezTo>
                  <a:pt x="217" y="190"/>
                  <a:pt x="215" y="183"/>
                  <a:pt x="221" y="178"/>
                </a:cubicBezTo>
                <a:close/>
                <a:moveTo>
                  <a:pt x="261" y="130"/>
                </a:moveTo>
                <a:cubicBezTo>
                  <a:pt x="227" y="101"/>
                  <a:pt x="193" y="72"/>
                  <a:pt x="160" y="44"/>
                </a:cubicBezTo>
                <a:cubicBezTo>
                  <a:pt x="154" y="50"/>
                  <a:pt x="148" y="56"/>
                  <a:pt x="142" y="62"/>
                </a:cubicBezTo>
                <a:cubicBezTo>
                  <a:pt x="172" y="95"/>
                  <a:pt x="202" y="128"/>
                  <a:pt x="233" y="161"/>
                </a:cubicBezTo>
                <a:cubicBezTo>
                  <a:pt x="242" y="151"/>
                  <a:pt x="252" y="141"/>
                  <a:pt x="261" y="130"/>
                </a:cubicBezTo>
                <a:close/>
                <a:moveTo>
                  <a:pt x="488" y="563"/>
                </a:moveTo>
                <a:cubicBezTo>
                  <a:pt x="466" y="563"/>
                  <a:pt x="447" y="555"/>
                  <a:pt x="432" y="538"/>
                </a:cubicBezTo>
                <a:cubicBezTo>
                  <a:pt x="395" y="497"/>
                  <a:pt x="359" y="456"/>
                  <a:pt x="322" y="416"/>
                </a:cubicBezTo>
                <a:cubicBezTo>
                  <a:pt x="311" y="404"/>
                  <a:pt x="316" y="386"/>
                  <a:pt x="330" y="383"/>
                </a:cubicBezTo>
                <a:cubicBezTo>
                  <a:pt x="338" y="381"/>
                  <a:pt x="345" y="383"/>
                  <a:pt x="350" y="389"/>
                </a:cubicBezTo>
                <a:cubicBezTo>
                  <a:pt x="366" y="407"/>
                  <a:pt x="382" y="425"/>
                  <a:pt x="398" y="442"/>
                </a:cubicBezTo>
                <a:cubicBezTo>
                  <a:pt x="419" y="466"/>
                  <a:pt x="440" y="489"/>
                  <a:pt x="460" y="512"/>
                </a:cubicBezTo>
                <a:cubicBezTo>
                  <a:pt x="474" y="528"/>
                  <a:pt x="499" y="529"/>
                  <a:pt x="514" y="514"/>
                </a:cubicBezTo>
                <a:cubicBezTo>
                  <a:pt x="530" y="499"/>
                  <a:pt x="529" y="474"/>
                  <a:pt x="513" y="460"/>
                </a:cubicBezTo>
                <a:cubicBezTo>
                  <a:pt x="486" y="435"/>
                  <a:pt x="459" y="411"/>
                  <a:pt x="432" y="387"/>
                </a:cubicBezTo>
                <a:cubicBezTo>
                  <a:pt x="418" y="374"/>
                  <a:pt x="403" y="362"/>
                  <a:pt x="389" y="349"/>
                </a:cubicBezTo>
                <a:cubicBezTo>
                  <a:pt x="379" y="339"/>
                  <a:pt x="381" y="323"/>
                  <a:pt x="393" y="317"/>
                </a:cubicBezTo>
                <a:cubicBezTo>
                  <a:pt x="401" y="313"/>
                  <a:pt x="409" y="315"/>
                  <a:pt x="416" y="320"/>
                </a:cubicBezTo>
                <a:cubicBezTo>
                  <a:pt x="443" y="345"/>
                  <a:pt x="471" y="370"/>
                  <a:pt x="498" y="395"/>
                </a:cubicBezTo>
                <a:cubicBezTo>
                  <a:pt x="512" y="407"/>
                  <a:pt x="526" y="419"/>
                  <a:pt x="539" y="431"/>
                </a:cubicBezTo>
                <a:cubicBezTo>
                  <a:pt x="562" y="453"/>
                  <a:pt x="570" y="480"/>
                  <a:pt x="560" y="510"/>
                </a:cubicBezTo>
                <a:cubicBezTo>
                  <a:pt x="551" y="541"/>
                  <a:pt x="529" y="558"/>
                  <a:pt x="497" y="563"/>
                </a:cubicBezTo>
                <a:cubicBezTo>
                  <a:pt x="494" y="563"/>
                  <a:pt x="491" y="563"/>
                  <a:pt x="488" y="563"/>
                </a:cubicBezTo>
                <a:close/>
              </a:path>
            </a:pathLst>
          </a:custGeom>
          <a:solidFill>
            <a:srgbClr val="6ED5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Rectangle 96"/>
          <p:cNvSpPr/>
          <p:nvPr/>
        </p:nvSpPr>
        <p:spPr>
          <a:xfrm>
            <a:off x="2335848" y="2244406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3" name="矩形 32"/>
          <p:cNvSpPr/>
          <p:nvPr/>
        </p:nvSpPr>
        <p:spPr>
          <a:xfrm>
            <a:off x="2335848" y="1760787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2443509" y="2159145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96"/>
          <p:cNvSpPr/>
          <p:nvPr/>
        </p:nvSpPr>
        <p:spPr>
          <a:xfrm>
            <a:off x="2335848" y="3992901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6" name="矩形 35"/>
          <p:cNvSpPr/>
          <p:nvPr/>
        </p:nvSpPr>
        <p:spPr>
          <a:xfrm>
            <a:off x="2335848" y="3509282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443509" y="3907640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96"/>
          <p:cNvSpPr/>
          <p:nvPr/>
        </p:nvSpPr>
        <p:spPr>
          <a:xfrm>
            <a:off x="2335848" y="5749313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9" name="矩形 38"/>
          <p:cNvSpPr/>
          <p:nvPr/>
        </p:nvSpPr>
        <p:spPr>
          <a:xfrm>
            <a:off x="2335848" y="5265694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2443509" y="5664052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96"/>
          <p:cNvSpPr/>
          <p:nvPr/>
        </p:nvSpPr>
        <p:spPr>
          <a:xfrm>
            <a:off x="7709908" y="2244406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42" name="矩形 41"/>
          <p:cNvSpPr/>
          <p:nvPr/>
        </p:nvSpPr>
        <p:spPr>
          <a:xfrm>
            <a:off x="7709908" y="1760787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7817569" y="2159145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96"/>
          <p:cNvSpPr/>
          <p:nvPr/>
        </p:nvSpPr>
        <p:spPr>
          <a:xfrm>
            <a:off x="7709908" y="3992901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45" name="矩形 44"/>
          <p:cNvSpPr/>
          <p:nvPr/>
        </p:nvSpPr>
        <p:spPr>
          <a:xfrm>
            <a:off x="7709908" y="3509282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7817569" y="3907640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96"/>
          <p:cNvSpPr/>
          <p:nvPr/>
        </p:nvSpPr>
        <p:spPr>
          <a:xfrm>
            <a:off x="7709908" y="5749313"/>
            <a:ext cx="332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48" name="矩形 47"/>
          <p:cNvSpPr/>
          <p:nvPr/>
        </p:nvSpPr>
        <p:spPr>
          <a:xfrm>
            <a:off x="7709908" y="5265694"/>
            <a:ext cx="1582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7817569" y="5664052"/>
            <a:ext cx="665825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33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图片 4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26" t="45418" r="1969" b="11661"/>
          <a:stretch>
            <a:fillRect/>
          </a:stretch>
        </p:blipFill>
        <p:spPr>
          <a:xfrm>
            <a:off x="2686576" y="1867908"/>
            <a:ext cx="6818851" cy="2359128"/>
          </a:xfrm>
          <a:custGeom>
            <a:avLst/>
            <a:gdLst>
              <a:gd name="connsiteX0" fmla="*/ 5055139 w 6818851"/>
              <a:gd name="connsiteY0" fmla="*/ 2346009 h 2359128"/>
              <a:gd name="connsiteX1" fmla="*/ 5026564 w 6818851"/>
              <a:gd name="connsiteY1" fmla="*/ 2358709 h 2359128"/>
              <a:gd name="connsiteX2" fmla="*/ 5055139 w 6818851"/>
              <a:gd name="connsiteY2" fmla="*/ 2346009 h 2359128"/>
              <a:gd name="connsiteX3" fmla="*/ 4040726 w 6818851"/>
              <a:gd name="connsiteY3" fmla="*/ 2255522 h 2359128"/>
              <a:gd name="connsiteX4" fmla="*/ 4021676 w 6818851"/>
              <a:gd name="connsiteY4" fmla="*/ 2265047 h 2359128"/>
              <a:gd name="connsiteX5" fmla="*/ 4040726 w 6818851"/>
              <a:gd name="connsiteY5" fmla="*/ 2255522 h 2359128"/>
              <a:gd name="connsiteX6" fmla="*/ 4113751 w 6818851"/>
              <a:gd name="connsiteY6" fmla="*/ 2238412 h 2359128"/>
              <a:gd name="connsiteX7" fmla="*/ 4116926 w 6818851"/>
              <a:gd name="connsiteY7" fmla="*/ 2241675 h 2359128"/>
              <a:gd name="connsiteX8" fmla="*/ 4097876 w 6818851"/>
              <a:gd name="connsiteY8" fmla="*/ 2254728 h 2359128"/>
              <a:gd name="connsiteX9" fmla="*/ 4094701 w 6818851"/>
              <a:gd name="connsiteY9" fmla="*/ 2251465 h 2359128"/>
              <a:gd name="connsiteX10" fmla="*/ 4113751 w 6818851"/>
              <a:gd name="connsiteY10" fmla="*/ 2238412 h 2359128"/>
              <a:gd name="connsiteX11" fmla="*/ 4209001 w 6818851"/>
              <a:gd name="connsiteY11" fmla="*/ 2225359 h 2359128"/>
              <a:gd name="connsiteX12" fmla="*/ 4043901 w 6818851"/>
              <a:gd name="connsiteY12" fmla="*/ 2284097 h 2359128"/>
              <a:gd name="connsiteX13" fmla="*/ 4097876 w 6818851"/>
              <a:gd name="connsiteY13" fmla="*/ 2254728 h 2359128"/>
              <a:gd name="connsiteX14" fmla="*/ 4209001 w 6818851"/>
              <a:gd name="connsiteY14" fmla="*/ 2225359 h 2359128"/>
              <a:gd name="connsiteX15" fmla="*/ 3008851 w 6818851"/>
              <a:gd name="connsiteY15" fmla="*/ 2118997 h 2359128"/>
              <a:gd name="connsiteX16" fmla="*/ 2992976 w 6818851"/>
              <a:gd name="connsiteY16" fmla="*/ 2128522 h 2359128"/>
              <a:gd name="connsiteX17" fmla="*/ 3008851 w 6818851"/>
              <a:gd name="connsiteY17" fmla="*/ 2118997 h 2359128"/>
              <a:gd name="connsiteX18" fmla="*/ 4580477 w 6818851"/>
              <a:gd name="connsiteY18" fmla="*/ 2099947 h 2359128"/>
              <a:gd name="connsiteX19" fmla="*/ 4545552 w 6818851"/>
              <a:gd name="connsiteY19" fmla="*/ 2118997 h 2359128"/>
              <a:gd name="connsiteX20" fmla="*/ 4505864 w 6818851"/>
              <a:gd name="connsiteY20" fmla="*/ 2131697 h 2359128"/>
              <a:gd name="connsiteX21" fmla="*/ 4621751 w 6818851"/>
              <a:gd name="connsiteY21" fmla="*/ 2082484 h 2359128"/>
              <a:gd name="connsiteX22" fmla="*/ 4605876 w 6818851"/>
              <a:gd name="connsiteY22" fmla="*/ 2093597 h 2359128"/>
              <a:gd name="connsiteX23" fmla="*/ 4602701 w 6818851"/>
              <a:gd name="connsiteY23" fmla="*/ 2089893 h 2359128"/>
              <a:gd name="connsiteX24" fmla="*/ 4621751 w 6818851"/>
              <a:gd name="connsiteY24" fmla="*/ 2082484 h 2359128"/>
              <a:gd name="connsiteX25" fmla="*/ 5856826 w 6818851"/>
              <a:gd name="connsiteY25" fmla="*/ 2041209 h 2359128"/>
              <a:gd name="connsiteX26" fmla="*/ 5860001 w 6818851"/>
              <a:gd name="connsiteY26" fmla="*/ 2041209 h 2359128"/>
              <a:gd name="connsiteX27" fmla="*/ 5856826 w 6818851"/>
              <a:gd name="connsiteY27" fmla="*/ 2047559 h 2359128"/>
              <a:gd name="connsiteX28" fmla="*/ 5856826 w 6818851"/>
              <a:gd name="connsiteY28" fmla="*/ 2041209 h 2359128"/>
              <a:gd name="connsiteX29" fmla="*/ 5880639 w 6818851"/>
              <a:gd name="connsiteY29" fmla="*/ 2031684 h 2359128"/>
              <a:gd name="connsiteX30" fmla="*/ 5883814 w 6818851"/>
              <a:gd name="connsiteY30" fmla="*/ 2031684 h 2359128"/>
              <a:gd name="connsiteX31" fmla="*/ 5871114 w 6818851"/>
              <a:gd name="connsiteY31" fmla="*/ 2041209 h 2359128"/>
              <a:gd name="connsiteX32" fmla="*/ 5764751 w 6818851"/>
              <a:gd name="connsiteY32" fmla="*/ 2028509 h 2359128"/>
              <a:gd name="connsiteX33" fmla="*/ 5736176 w 6818851"/>
              <a:gd name="connsiteY33" fmla="*/ 2044384 h 2359128"/>
              <a:gd name="connsiteX34" fmla="*/ 5733001 w 6818851"/>
              <a:gd name="connsiteY34" fmla="*/ 2041209 h 2359128"/>
              <a:gd name="connsiteX35" fmla="*/ 5764751 w 6818851"/>
              <a:gd name="connsiteY35" fmla="*/ 2028509 h 2359128"/>
              <a:gd name="connsiteX36" fmla="*/ 5825870 w 6818851"/>
              <a:gd name="connsiteY36" fmla="*/ 1994378 h 2359128"/>
              <a:gd name="connsiteX37" fmla="*/ 5834601 w 6818851"/>
              <a:gd name="connsiteY37" fmla="*/ 1995172 h 2359128"/>
              <a:gd name="connsiteX38" fmla="*/ 5821901 w 6818851"/>
              <a:gd name="connsiteY38" fmla="*/ 1998347 h 2359128"/>
              <a:gd name="connsiteX39" fmla="*/ 5825870 w 6818851"/>
              <a:gd name="connsiteY39" fmla="*/ 1994378 h 2359128"/>
              <a:gd name="connsiteX40" fmla="*/ 5937789 w 6818851"/>
              <a:gd name="connsiteY40" fmla="*/ 1953897 h 2359128"/>
              <a:gd name="connsiteX41" fmla="*/ 5873431 w 6818851"/>
              <a:gd name="connsiteY41" fmla="*/ 1991997 h 2359128"/>
              <a:gd name="connsiteX42" fmla="*/ 5818726 w 6818851"/>
              <a:gd name="connsiteY42" fmla="*/ 2007872 h 2359128"/>
              <a:gd name="connsiteX43" fmla="*/ 5937789 w 6818851"/>
              <a:gd name="connsiteY43" fmla="*/ 1953897 h 2359128"/>
              <a:gd name="connsiteX44" fmla="*/ 3759739 w 6818851"/>
              <a:gd name="connsiteY44" fmla="*/ 1938022 h 2359128"/>
              <a:gd name="connsiteX45" fmla="*/ 3759739 w 6818851"/>
              <a:gd name="connsiteY45" fmla="*/ 1941197 h 2359128"/>
              <a:gd name="connsiteX46" fmla="*/ 3753389 w 6818851"/>
              <a:gd name="connsiteY46" fmla="*/ 1947547 h 2359128"/>
              <a:gd name="connsiteX47" fmla="*/ 5423439 w 6818851"/>
              <a:gd name="connsiteY47" fmla="*/ 1926909 h 2359128"/>
              <a:gd name="connsiteX48" fmla="*/ 5410739 w 6818851"/>
              <a:gd name="connsiteY48" fmla="*/ 1933259 h 2359128"/>
              <a:gd name="connsiteX49" fmla="*/ 5423439 w 6818851"/>
              <a:gd name="connsiteY49" fmla="*/ 1926909 h 2359128"/>
              <a:gd name="connsiteX50" fmla="*/ 6096539 w 6818851"/>
              <a:gd name="connsiteY50" fmla="*/ 1882459 h 2359128"/>
              <a:gd name="connsiteX51" fmla="*/ 6102889 w 6818851"/>
              <a:gd name="connsiteY51" fmla="*/ 1891984 h 2359128"/>
              <a:gd name="connsiteX52" fmla="*/ 6061614 w 6818851"/>
              <a:gd name="connsiteY52" fmla="*/ 1901509 h 2359128"/>
              <a:gd name="connsiteX53" fmla="*/ 6096539 w 6818851"/>
              <a:gd name="connsiteY53" fmla="*/ 1882459 h 2359128"/>
              <a:gd name="connsiteX54" fmla="*/ 6128289 w 6818851"/>
              <a:gd name="connsiteY54" fmla="*/ 1879284 h 2359128"/>
              <a:gd name="connsiteX55" fmla="*/ 6115589 w 6818851"/>
              <a:gd name="connsiteY55" fmla="*/ 1888809 h 2359128"/>
              <a:gd name="connsiteX56" fmla="*/ 6112414 w 6818851"/>
              <a:gd name="connsiteY56" fmla="*/ 1885634 h 2359128"/>
              <a:gd name="connsiteX57" fmla="*/ 6128289 w 6818851"/>
              <a:gd name="connsiteY57" fmla="*/ 1879284 h 2359128"/>
              <a:gd name="connsiteX58" fmla="*/ 5422336 w 6818851"/>
              <a:gd name="connsiteY58" fmla="*/ 1849982 h 2359128"/>
              <a:gd name="connsiteX59" fmla="*/ 5386280 w 6818851"/>
              <a:gd name="connsiteY59" fmla="*/ 1857795 h 2359128"/>
              <a:gd name="connsiteX60" fmla="*/ 5385293 w 6818851"/>
              <a:gd name="connsiteY60" fmla="*/ 1857768 h 2359128"/>
              <a:gd name="connsiteX61" fmla="*/ 5363142 w 6818851"/>
              <a:gd name="connsiteY61" fmla="*/ 1866199 h 2359128"/>
              <a:gd name="connsiteX62" fmla="*/ 5353560 w 6818851"/>
              <a:gd name="connsiteY62" fmla="*/ 1879167 h 2359128"/>
              <a:gd name="connsiteX63" fmla="*/ 5414649 w 6818851"/>
              <a:gd name="connsiteY63" fmla="*/ 1854447 h 2359128"/>
              <a:gd name="connsiteX64" fmla="*/ 6148789 w 6818851"/>
              <a:gd name="connsiteY64" fmla="*/ 1846098 h 2359128"/>
              <a:gd name="connsiteX65" fmla="*/ 6139161 w 6818851"/>
              <a:gd name="connsiteY65" fmla="*/ 1859101 h 2359128"/>
              <a:gd name="connsiteX66" fmla="*/ 6161627 w 6818851"/>
              <a:gd name="connsiteY66" fmla="*/ 1872103 h 2359128"/>
              <a:gd name="connsiteX67" fmla="*/ 6142370 w 6818851"/>
              <a:gd name="connsiteY67" fmla="*/ 1878605 h 2359128"/>
              <a:gd name="connsiteX68" fmla="*/ 6145580 w 6818851"/>
              <a:gd name="connsiteY68" fmla="*/ 1868853 h 2359128"/>
              <a:gd name="connsiteX69" fmla="*/ 6129532 w 6818851"/>
              <a:gd name="connsiteY69" fmla="*/ 1868853 h 2359128"/>
              <a:gd name="connsiteX70" fmla="*/ 6129532 w 6818851"/>
              <a:gd name="connsiteY70" fmla="*/ 1852600 h 2359128"/>
              <a:gd name="connsiteX71" fmla="*/ 6113484 w 6818851"/>
              <a:gd name="connsiteY71" fmla="*/ 1849349 h 2359128"/>
              <a:gd name="connsiteX72" fmla="*/ 6049294 w 6818851"/>
              <a:gd name="connsiteY72" fmla="*/ 1891607 h 2359128"/>
              <a:gd name="connsiteX73" fmla="*/ 6052504 w 6818851"/>
              <a:gd name="connsiteY73" fmla="*/ 1901359 h 2359128"/>
              <a:gd name="connsiteX74" fmla="*/ 6023618 w 6818851"/>
              <a:gd name="connsiteY74" fmla="*/ 1907860 h 2359128"/>
              <a:gd name="connsiteX75" fmla="*/ 6026827 w 6818851"/>
              <a:gd name="connsiteY75" fmla="*/ 1894858 h 2359128"/>
              <a:gd name="connsiteX76" fmla="*/ 6013989 w 6818851"/>
              <a:gd name="connsiteY76" fmla="*/ 1898108 h 2359128"/>
              <a:gd name="connsiteX77" fmla="*/ 6055713 w 6818851"/>
              <a:gd name="connsiteY77" fmla="*/ 1872103 h 2359128"/>
              <a:gd name="connsiteX78" fmla="*/ 6148789 w 6818851"/>
              <a:gd name="connsiteY78" fmla="*/ 1846098 h 2359128"/>
              <a:gd name="connsiteX79" fmla="*/ 5509164 w 6818851"/>
              <a:gd name="connsiteY79" fmla="*/ 1842772 h 2359128"/>
              <a:gd name="connsiteX80" fmla="*/ 5521864 w 6818851"/>
              <a:gd name="connsiteY80" fmla="*/ 1842772 h 2359128"/>
              <a:gd name="connsiteX81" fmla="*/ 5499639 w 6818851"/>
              <a:gd name="connsiteY81" fmla="*/ 1855472 h 2359128"/>
              <a:gd name="connsiteX82" fmla="*/ 5474460 w 6818851"/>
              <a:gd name="connsiteY82" fmla="*/ 1838687 h 2359128"/>
              <a:gd name="connsiteX83" fmla="*/ 5464851 w 6818851"/>
              <a:gd name="connsiteY83" fmla="*/ 1840769 h 2359128"/>
              <a:gd name="connsiteX84" fmla="*/ 5468900 w 6818851"/>
              <a:gd name="connsiteY84" fmla="*/ 1841530 h 2359128"/>
              <a:gd name="connsiteX85" fmla="*/ 5537739 w 6818851"/>
              <a:gd name="connsiteY85" fmla="*/ 1826897 h 2359128"/>
              <a:gd name="connsiteX86" fmla="*/ 5531389 w 6818851"/>
              <a:gd name="connsiteY86" fmla="*/ 1833247 h 2359128"/>
              <a:gd name="connsiteX87" fmla="*/ 5525039 w 6818851"/>
              <a:gd name="connsiteY87" fmla="*/ 1833247 h 2359128"/>
              <a:gd name="connsiteX88" fmla="*/ 5701251 w 6818851"/>
              <a:gd name="connsiteY88" fmla="*/ 1820547 h 2359128"/>
              <a:gd name="connsiteX89" fmla="*/ 5682201 w 6818851"/>
              <a:gd name="connsiteY89" fmla="*/ 1839597 h 2359128"/>
              <a:gd name="connsiteX90" fmla="*/ 5701251 w 6818851"/>
              <a:gd name="connsiteY90" fmla="*/ 1820547 h 2359128"/>
              <a:gd name="connsiteX91" fmla="*/ 5713951 w 6818851"/>
              <a:gd name="connsiteY91" fmla="*/ 1814197 h 2359128"/>
              <a:gd name="connsiteX92" fmla="*/ 5713951 w 6818851"/>
              <a:gd name="connsiteY92" fmla="*/ 1817372 h 2359128"/>
              <a:gd name="connsiteX93" fmla="*/ 5707601 w 6818851"/>
              <a:gd name="connsiteY93" fmla="*/ 1823722 h 2359128"/>
              <a:gd name="connsiteX94" fmla="*/ 6252114 w 6818851"/>
              <a:gd name="connsiteY94" fmla="*/ 1796338 h 2359128"/>
              <a:gd name="connsiteX95" fmla="*/ 6263226 w 6818851"/>
              <a:gd name="connsiteY95" fmla="*/ 1798322 h 2359128"/>
              <a:gd name="connsiteX96" fmla="*/ 6241001 w 6818851"/>
              <a:gd name="connsiteY96" fmla="*/ 1801497 h 2359128"/>
              <a:gd name="connsiteX97" fmla="*/ 6252114 w 6818851"/>
              <a:gd name="connsiteY97" fmla="*/ 1796338 h 2359128"/>
              <a:gd name="connsiteX98" fmla="*/ 2218760 w 6818851"/>
              <a:gd name="connsiteY98" fmla="*/ 1776832 h 2359128"/>
              <a:gd name="connsiteX99" fmla="*/ 2250260 w 6818851"/>
              <a:gd name="connsiteY99" fmla="*/ 1776832 h 2359128"/>
              <a:gd name="connsiteX100" fmla="*/ 2250260 w 6818851"/>
              <a:gd name="connsiteY100" fmla="*/ 1783182 h 2359128"/>
              <a:gd name="connsiteX101" fmla="*/ 5772292 w 6818851"/>
              <a:gd name="connsiteY101" fmla="*/ 1764984 h 2359128"/>
              <a:gd name="connsiteX102" fmla="*/ 5780626 w 6818851"/>
              <a:gd name="connsiteY102" fmla="*/ 1768159 h 2359128"/>
              <a:gd name="connsiteX103" fmla="*/ 5771101 w 6818851"/>
              <a:gd name="connsiteY103" fmla="*/ 1771334 h 2359128"/>
              <a:gd name="connsiteX104" fmla="*/ 5772292 w 6818851"/>
              <a:gd name="connsiteY104" fmla="*/ 1764984 h 2359128"/>
              <a:gd name="connsiteX105" fmla="*/ 5755136 w 6818851"/>
              <a:gd name="connsiteY105" fmla="*/ 1763084 h 2359128"/>
              <a:gd name="connsiteX106" fmla="*/ 5724411 w 6818851"/>
              <a:gd name="connsiteY106" fmla="*/ 1773555 h 2359128"/>
              <a:gd name="connsiteX107" fmla="*/ 5722440 w 6818851"/>
              <a:gd name="connsiteY107" fmla="*/ 1774112 h 2359128"/>
              <a:gd name="connsiteX108" fmla="*/ 5713951 w 6818851"/>
              <a:gd name="connsiteY108" fmla="*/ 1778661 h 2359128"/>
              <a:gd name="connsiteX109" fmla="*/ 5745304 w 6818851"/>
              <a:gd name="connsiteY109" fmla="*/ 1774128 h 2359128"/>
              <a:gd name="connsiteX110" fmla="*/ 6377526 w 6818851"/>
              <a:gd name="connsiteY110" fmla="*/ 1755459 h 2359128"/>
              <a:gd name="connsiteX111" fmla="*/ 6352126 w 6818851"/>
              <a:gd name="connsiteY111" fmla="*/ 1768159 h 2359128"/>
              <a:gd name="connsiteX112" fmla="*/ 6377526 w 6818851"/>
              <a:gd name="connsiteY112" fmla="*/ 1755459 h 2359128"/>
              <a:gd name="connsiteX113" fmla="*/ 5905992 w 6818851"/>
              <a:gd name="connsiteY113" fmla="*/ 1745934 h 2359128"/>
              <a:gd name="connsiteX114" fmla="*/ 5912389 w 6818851"/>
              <a:gd name="connsiteY114" fmla="*/ 1752390 h 2359128"/>
              <a:gd name="connsiteX115" fmla="*/ 5698076 w 6818851"/>
              <a:gd name="connsiteY115" fmla="*/ 1842772 h 2359128"/>
              <a:gd name="connsiteX116" fmla="*/ 5790839 w 6818851"/>
              <a:gd name="connsiteY116" fmla="*/ 1797581 h 2359128"/>
              <a:gd name="connsiteX117" fmla="*/ 5905992 w 6818851"/>
              <a:gd name="connsiteY117" fmla="*/ 1745934 h 2359128"/>
              <a:gd name="connsiteX118" fmla="*/ 2409551 w 6818851"/>
              <a:gd name="connsiteY118" fmla="*/ 1733545 h 2359128"/>
              <a:gd name="connsiteX119" fmla="*/ 2363830 w 6818851"/>
              <a:gd name="connsiteY119" fmla="*/ 1741085 h 2359128"/>
              <a:gd name="connsiteX120" fmla="*/ 2404928 w 6818851"/>
              <a:gd name="connsiteY120" fmla="*/ 1746758 h 2359128"/>
              <a:gd name="connsiteX121" fmla="*/ 2417141 w 6818851"/>
              <a:gd name="connsiteY121" fmla="*/ 1747018 h 2359128"/>
              <a:gd name="connsiteX122" fmla="*/ 2412504 w 6818851"/>
              <a:gd name="connsiteY122" fmla="*/ 1739358 h 2359128"/>
              <a:gd name="connsiteX123" fmla="*/ 6764876 w 6818851"/>
              <a:gd name="connsiteY123" fmla="*/ 1723709 h 2359128"/>
              <a:gd name="connsiteX124" fmla="*/ 6535054 w 6818851"/>
              <a:gd name="connsiteY124" fmla="*/ 1762656 h 2359128"/>
              <a:gd name="connsiteX125" fmla="*/ 6420142 w 6818851"/>
              <a:gd name="connsiteY125" fmla="*/ 1778884 h 2359128"/>
              <a:gd name="connsiteX126" fmla="*/ 6196704 w 6818851"/>
              <a:gd name="connsiteY126" fmla="*/ 1860022 h 2359128"/>
              <a:gd name="connsiteX127" fmla="*/ 6167976 w 6818851"/>
              <a:gd name="connsiteY127" fmla="*/ 1869759 h 2359128"/>
              <a:gd name="connsiteX128" fmla="*/ 6222240 w 6818851"/>
              <a:gd name="connsiteY128" fmla="*/ 1840549 h 2359128"/>
              <a:gd name="connsiteX129" fmla="*/ 6177552 w 6818851"/>
              <a:gd name="connsiteY129" fmla="*/ 1847040 h 2359128"/>
              <a:gd name="connsiteX130" fmla="*/ 6302039 w 6818851"/>
              <a:gd name="connsiteY130" fmla="*/ 1804848 h 2359128"/>
              <a:gd name="connsiteX131" fmla="*/ 6349919 w 6818851"/>
              <a:gd name="connsiteY131" fmla="*/ 1791866 h 2359128"/>
              <a:gd name="connsiteX132" fmla="*/ 6359495 w 6818851"/>
              <a:gd name="connsiteY132" fmla="*/ 1798357 h 2359128"/>
              <a:gd name="connsiteX133" fmla="*/ 6420142 w 6818851"/>
              <a:gd name="connsiteY133" fmla="*/ 1772392 h 2359128"/>
              <a:gd name="connsiteX134" fmla="*/ 6764876 w 6818851"/>
              <a:gd name="connsiteY134" fmla="*/ 1723709 h 2359128"/>
              <a:gd name="connsiteX135" fmla="*/ 6818851 w 6818851"/>
              <a:gd name="connsiteY135" fmla="*/ 1717359 h 2359128"/>
              <a:gd name="connsiteX136" fmla="*/ 6809326 w 6818851"/>
              <a:gd name="connsiteY136" fmla="*/ 1723709 h 2359128"/>
              <a:gd name="connsiteX137" fmla="*/ 6802976 w 6818851"/>
              <a:gd name="connsiteY137" fmla="*/ 1723709 h 2359128"/>
              <a:gd name="connsiteX138" fmla="*/ 6818851 w 6818851"/>
              <a:gd name="connsiteY138" fmla="*/ 1717359 h 2359128"/>
              <a:gd name="connsiteX139" fmla="*/ 6433089 w 6818851"/>
              <a:gd name="connsiteY139" fmla="*/ 1714184 h 2359128"/>
              <a:gd name="connsiteX140" fmla="*/ 6339529 w 6818851"/>
              <a:gd name="connsiteY140" fmla="*/ 1755459 h 2359128"/>
              <a:gd name="connsiteX141" fmla="*/ 6333076 w 6818851"/>
              <a:gd name="connsiteY141" fmla="*/ 1749109 h 2359128"/>
              <a:gd name="connsiteX142" fmla="*/ 6433089 w 6818851"/>
              <a:gd name="connsiteY142" fmla="*/ 1714184 h 2359128"/>
              <a:gd name="connsiteX143" fmla="*/ 5991764 w 6818851"/>
              <a:gd name="connsiteY143" fmla="*/ 1711009 h 2359128"/>
              <a:gd name="connsiteX144" fmla="*/ 5912389 w 6818851"/>
              <a:gd name="connsiteY144" fmla="*/ 1742759 h 2359128"/>
              <a:gd name="connsiteX145" fmla="*/ 5991764 w 6818851"/>
              <a:gd name="connsiteY145" fmla="*/ 1711009 h 2359128"/>
              <a:gd name="connsiteX146" fmla="*/ 6591839 w 6818851"/>
              <a:gd name="connsiteY146" fmla="*/ 1707834 h 2359128"/>
              <a:gd name="connsiteX147" fmla="*/ 6406101 w 6818851"/>
              <a:gd name="connsiteY147" fmla="*/ 1752284 h 2359128"/>
              <a:gd name="connsiteX148" fmla="*/ 6591839 w 6818851"/>
              <a:gd name="connsiteY148" fmla="*/ 1707834 h 2359128"/>
              <a:gd name="connsiteX149" fmla="*/ 6755352 w 6818851"/>
              <a:gd name="connsiteY149" fmla="*/ 1671466 h 2359128"/>
              <a:gd name="connsiteX150" fmla="*/ 6614064 w 6818851"/>
              <a:gd name="connsiteY150" fmla="*/ 1704660 h 2359128"/>
              <a:gd name="connsiteX151" fmla="*/ 6710397 w 6818851"/>
              <a:gd name="connsiteY151" fmla="*/ 1684744 h 2359128"/>
              <a:gd name="connsiteX152" fmla="*/ 6755352 w 6818851"/>
              <a:gd name="connsiteY152" fmla="*/ 1671466 h 2359128"/>
              <a:gd name="connsiteX153" fmla="*/ 519253 w 6818851"/>
              <a:gd name="connsiteY153" fmla="*/ 1618082 h 2359128"/>
              <a:gd name="connsiteX154" fmla="*/ 523683 w 6818851"/>
              <a:gd name="connsiteY154" fmla="*/ 1627607 h 2359128"/>
              <a:gd name="connsiteX155" fmla="*/ 505964 w 6818851"/>
              <a:gd name="connsiteY155" fmla="*/ 1621257 h 2359128"/>
              <a:gd name="connsiteX156" fmla="*/ 519253 w 6818851"/>
              <a:gd name="connsiteY156" fmla="*/ 1618082 h 2359128"/>
              <a:gd name="connsiteX157" fmla="*/ 1746789 w 6818851"/>
              <a:gd name="connsiteY157" fmla="*/ 1612783 h 2359128"/>
              <a:gd name="connsiteX158" fmla="*/ 1759490 w 6818851"/>
              <a:gd name="connsiteY158" fmla="*/ 1619530 h 2359128"/>
              <a:gd name="connsiteX159" fmla="*/ 1753140 w 6818851"/>
              <a:gd name="connsiteY159" fmla="*/ 1636397 h 2359128"/>
              <a:gd name="connsiteX160" fmla="*/ 1746789 w 6818851"/>
              <a:gd name="connsiteY160" fmla="*/ 1612783 h 2359128"/>
              <a:gd name="connsiteX161" fmla="*/ 6291801 w 6818851"/>
              <a:gd name="connsiteY161" fmla="*/ 1599884 h 2359128"/>
              <a:gd name="connsiteX162" fmla="*/ 6285451 w 6818851"/>
              <a:gd name="connsiteY162" fmla="*/ 1609409 h 2359128"/>
              <a:gd name="connsiteX163" fmla="*/ 6282276 w 6818851"/>
              <a:gd name="connsiteY163" fmla="*/ 1609409 h 2359128"/>
              <a:gd name="connsiteX164" fmla="*/ 6304501 w 6818851"/>
              <a:gd name="connsiteY164" fmla="*/ 1593534 h 2359128"/>
              <a:gd name="connsiteX165" fmla="*/ 6314026 w 6818851"/>
              <a:gd name="connsiteY165" fmla="*/ 1603059 h 2359128"/>
              <a:gd name="connsiteX166" fmla="*/ 6298151 w 6818851"/>
              <a:gd name="connsiteY166" fmla="*/ 1606234 h 2359128"/>
              <a:gd name="connsiteX167" fmla="*/ 6304501 w 6818851"/>
              <a:gd name="connsiteY167" fmla="*/ 1593534 h 2359128"/>
              <a:gd name="connsiteX168" fmla="*/ 6477539 w 6818851"/>
              <a:gd name="connsiteY168" fmla="*/ 1555434 h 2359128"/>
              <a:gd name="connsiteX169" fmla="*/ 6455314 w 6818851"/>
              <a:gd name="connsiteY169" fmla="*/ 1561784 h 2359128"/>
              <a:gd name="connsiteX170" fmla="*/ 6477539 w 6818851"/>
              <a:gd name="connsiteY170" fmla="*/ 1555434 h 2359128"/>
              <a:gd name="connsiteX171" fmla="*/ 498236 w 6818851"/>
              <a:gd name="connsiteY171" fmla="*/ 1548608 h 2359128"/>
              <a:gd name="connsiteX172" fmla="*/ 530361 w 6818851"/>
              <a:gd name="connsiteY172" fmla="*/ 1563271 h 2359128"/>
              <a:gd name="connsiteX173" fmla="*/ 546393 w 6818851"/>
              <a:gd name="connsiteY173" fmla="*/ 1569788 h 2359128"/>
              <a:gd name="connsiteX174" fmla="*/ 594486 w 6818851"/>
              <a:gd name="connsiteY174" fmla="*/ 1566530 h 2359128"/>
              <a:gd name="connsiteX175" fmla="*/ 598494 w 6818851"/>
              <a:gd name="connsiteY175" fmla="*/ 1569788 h 2359128"/>
              <a:gd name="connsiteX176" fmla="*/ 526354 w 6818851"/>
              <a:gd name="connsiteY176" fmla="*/ 1592599 h 2359128"/>
              <a:gd name="connsiteX177" fmla="*/ 514330 w 6818851"/>
              <a:gd name="connsiteY177" fmla="*/ 1586081 h 2359128"/>
              <a:gd name="connsiteX178" fmla="*/ 506315 w 6818851"/>
              <a:gd name="connsiteY178" fmla="*/ 1595857 h 2359128"/>
              <a:gd name="connsiteX179" fmla="*/ 498299 w 6818851"/>
              <a:gd name="connsiteY179" fmla="*/ 1589340 h 2359128"/>
              <a:gd name="connsiteX180" fmla="*/ 506315 w 6818851"/>
              <a:gd name="connsiteY180" fmla="*/ 1579564 h 2359128"/>
              <a:gd name="connsiteX181" fmla="*/ 486276 w 6818851"/>
              <a:gd name="connsiteY181" fmla="*/ 1553496 h 2359128"/>
              <a:gd name="connsiteX182" fmla="*/ 498236 w 6818851"/>
              <a:gd name="connsiteY182" fmla="*/ 1548608 h 2359128"/>
              <a:gd name="connsiteX183" fmla="*/ 708744 w 6818851"/>
              <a:gd name="connsiteY183" fmla="*/ 1537120 h 2359128"/>
              <a:gd name="connsiteX184" fmla="*/ 767805 w 6818851"/>
              <a:gd name="connsiteY184" fmla="*/ 1552995 h 2359128"/>
              <a:gd name="connsiteX185" fmla="*/ 830806 w 6818851"/>
              <a:gd name="connsiteY185" fmla="*/ 1543470 h 2359128"/>
              <a:gd name="connsiteX186" fmla="*/ 759930 w 6818851"/>
              <a:gd name="connsiteY186" fmla="*/ 1565695 h 2359128"/>
              <a:gd name="connsiteX187" fmla="*/ 728430 w 6818851"/>
              <a:gd name="connsiteY187" fmla="*/ 1575220 h 2359128"/>
              <a:gd name="connsiteX188" fmla="*/ 661494 w 6818851"/>
              <a:gd name="connsiteY188" fmla="*/ 1581570 h 2359128"/>
              <a:gd name="connsiteX189" fmla="*/ 649681 w 6818851"/>
              <a:gd name="connsiteY189" fmla="*/ 1572045 h 2359128"/>
              <a:gd name="connsiteX190" fmla="*/ 708744 w 6818851"/>
              <a:gd name="connsiteY190" fmla="*/ 1537120 h 2359128"/>
              <a:gd name="connsiteX191" fmla="*/ 6468014 w 6818851"/>
              <a:gd name="connsiteY191" fmla="*/ 1528447 h 2359128"/>
              <a:gd name="connsiteX192" fmla="*/ 6336251 w 6818851"/>
              <a:gd name="connsiteY192" fmla="*/ 1561785 h 2359128"/>
              <a:gd name="connsiteX193" fmla="*/ 6468014 w 6818851"/>
              <a:gd name="connsiteY193" fmla="*/ 1528447 h 2359128"/>
              <a:gd name="connsiteX194" fmla="*/ 514401 w 6818851"/>
              <a:gd name="connsiteY194" fmla="*/ 1518070 h 2359128"/>
              <a:gd name="connsiteX195" fmla="*/ 535496 w 6818851"/>
              <a:gd name="connsiteY195" fmla="*/ 1549820 h 2359128"/>
              <a:gd name="connsiteX196" fmla="*/ 514401 w 6818851"/>
              <a:gd name="connsiteY196" fmla="*/ 1518070 h 2359128"/>
              <a:gd name="connsiteX197" fmla="*/ 547308 w 6818851"/>
              <a:gd name="connsiteY197" fmla="*/ 1503782 h 2359128"/>
              <a:gd name="connsiteX198" fmla="*/ 555182 w 6818851"/>
              <a:gd name="connsiteY198" fmla="*/ 1537120 h 2359128"/>
              <a:gd name="connsiteX199" fmla="*/ 547308 w 6818851"/>
              <a:gd name="connsiteY199" fmla="*/ 1503782 h 2359128"/>
              <a:gd name="connsiteX200" fmla="*/ 6639464 w 6818851"/>
              <a:gd name="connsiteY200" fmla="*/ 1503047 h 2359128"/>
              <a:gd name="connsiteX201" fmla="*/ 6620414 w 6818851"/>
              <a:gd name="connsiteY201" fmla="*/ 1512572 h 2359128"/>
              <a:gd name="connsiteX202" fmla="*/ 6639464 w 6818851"/>
              <a:gd name="connsiteY202" fmla="*/ 1503047 h 2359128"/>
              <a:gd name="connsiteX203" fmla="*/ 507335 w 6818851"/>
              <a:gd name="connsiteY203" fmla="*/ 1497532 h 2359128"/>
              <a:gd name="connsiteX204" fmla="*/ 523683 w 6818851"/>
              <a:gd name="connsiteY204" fmla="*/ 1504841 h 2359128"/>
              <a:gd name="connsiteX205" fmla="*/ 519464 w 6818851"/>
              <a:gd name="connsiteY205" fmla="*/ 1511720 h 2359128"/>
              <a:gd name="connsiteX206" fmla="*/ 494151 w 6818851"/>
              <a:gd name="connsiteY206" fmla="*/ 1497961 h 2359128"/>
              <a:gd name="connsiteX207" fmla="*/ 507335 w 6818851"/>
              <a:gd name="connsiteY207" fmla="*/ 1497532 h 2359128"/>
              <a:gd name="connsiteX208" fmla="*/ 427830 w 6818851"/>
              <a:gd name="connsiteY208" fmla="*/ 1497134 h 2359128"/>
              <a:gd name="connsiteX209" fmla="*/ 431151 w 6818851"/>
              <a:gd name="connsiteY209" fmla="*/ 1506957 h 2359128"/>
              <a:gd name="connsiteX210" fmla="*/ 423277 w 6818851"/>
              <a:gd name="connsiteY210" fmla="*/ 1500607 h 2359128"/>
              <a:gd name="connsiteX211" fmla="*/ 427830 w 6818851"/>
              <a:gd name="connsiteY211" fmla="*/ 1497134 h 2359128"/>
              <a:gd name="connsiteX212" fmla="*/ 403589 w 6818851"/>
              <a:gd name="connsiteY212" fmla="*/ 1470048 h 2359128"/>
              <a:gd name="connsiteX213" fmla="*/ 411465 w 6818851"/>
              <a:gd name="connsiteY213" fmla="*/ 1475207 h 2359128"/>
              <a:gd name="connsiteX214" fmla="*/ 411465 w 6818851"/>
              <a:gd name="connsiteY214" fmla="*/ 1487907 h 2359128"/>
              <a:gd name="connsiteX215" fmla="*/ 395715 w 6818851"/>
              <a:gd name="connsiteY215" fmla="*/ 1472032 h 2359128"/>
              <a:gd name="connsiteX216" fmla="*/ 403589 w 6818851"/>
              <a:gd name="connsiteY216" fmla="*/ 1470048 h 2359128"/>
              <a:gd name="connsiteX217" fmla="*/ 514823 w 6818851"/>
              <a:gd name="connsiteY217" fmla="*/ 1468857 h 2359128"/>
              <a:gd name="connsiteX218" fmla="*/ 523683 w 6818851"/>
              <a:gd name="connsiteY218" fmla="*/ 1475207 h 2359128"/>
              <a:gd name="connsiteX219" fmla="*/ 514823 w 6818851"/>
              <a:gd name="connsiteY219" fmla="*/ 1478382 h 2359128"/>
              <a:gd name="connsiteX220" fmla="*/ 505964 w 6818851"/>
              <a:gd name="connsiteY220" fmla="*/ 1472032 h 2359128"/>
              <a:gd name="connsiteX221" fmla="*/ 514823 w 6818851"/>
              <a:gd name="connsiteY221" fmla="*/ 1468857 h 2359128"/>
              <a:gd name="connsiteX222" fmla="*/ 6636867 w 6818851"/>
              <a:gd name="connsiteY222" fmla="*/ 1453437 h 2359128"/>
              <a:gd name="connsiteX223" fmla="*/ 6679152 w 6818851"/>
              <a:gd name="connsiteY223" fmla="*/ 1457009 h 2359128"/>
              <a:gd name="connsiteX224" fmla="*/ 6623589 w 6818851"/>
              <a:gd name="connsiteY224" fmla="*/ 1457009 h 2359128"/>
              <a:gd name="connsiteX225" fmla="*/ 6636867 w 6818851"/>
              <a:gd name="connsiteY225" fmla="*/ 1453437 h 2359128"/>
              <a:gd name="connsiteX226" fmla="*/ 1651540 w 6818851"/>
              <a:gd name="connsiteY226" fmla="*/ 1437959 h 2359128"/>
              <a:gd name="connsiteX227" fmla="*/ 1626140 w 6818851"/>
              <a:gd name="connsiteY227" fmla="*/ 1466534 h 2359128"/>
              <a:gd name="connsiteX228" fmla="*/ 1613439 w 6818851"/>
              <a:gd name="connsiteY228" fmla="*/ 1466534 h 2359128"/>
              <a:gd name="connsiteX229" fmla="*/ 1651540 w 6818851"/>
              <a:gd name="connsiteY229" fmla="*/ 1437959 h 2359128"/>
              <a:gd name="connsiteX230" fmla="*/ 407527 w 6818851"/>
              <a:gd name="connsiteY230" fmla="*/ 1419644 h 2359128"/>
              <a:gd name="connsiteX231" fmla="*/ 435619 w 6818851"/>
              <a:gd name="connsiteY231" fmla="*/ 1419644 h 2359128"/>
              <a:gd name="connsiteX232" fmla="*/ 459698 w 6818851"/>
              <a:gd name="connsiteY232" fmla="*/ 1445891 h 2359128"/>
              <a:gd name="connsiteX233" fmla="*/ 511870 w 6818851"/>
              <a:gd name="connsiteY233" fmla="*/ 1445891 h 2359128"/>
              <a:gd name="connsiteX234" fmla="*/ 479764 w 6818851"/>
              <a:gd name="connsiteY234" fmla="*/ 1468857 h 2359128"/>
              <a:gd name="connsiteX235" fmla="*/ 427593 w 6818851"/>
              <a:gd name="connsiteY235" fmla="*/ 1439329 h 2359128"/>
              <a:gd name="connsiteX236" fmla="*/ 407527 w 6818851"/>
              <a:gd name="connsiteY236" fmla="*/ 1419644 h 2359128"/>
              <a:gd name="connsiteX237" fmla="*/ 1670590 w 6818851"/>
              <a:gd name="connsiteY237" fmla="*/ 1415734 h 2359128"/>
              <a:gd name="connsiteX238" fmla="*/ 1673765 w 6818851"/>
              <a:gd name="connsiteY238" fmla="*/ 1418909 h 2359128"/>
              <a:gd name="connsiteX239" fmla="*/ 1667415 w 6818851"/>
              <a:gd name="connsiteY239" fmla="*/ 1425259 h 2359128"/>
              <a:gd name="connsiteX240" fmla="*/ 474464 w 6818851"/>
              <a:gd name="connsiteY240" fmla="*/ 1403769 h 2359128"/>
              <a:gd name="connsiteX241" fmla="*/ 498089 w 6818851"/>
              <a:gd name="connsiteY241" fmla="*/ 1433932 h 2359128"/>
              <a:gd name="connsiteX242" fmla="*/ 474464 w 6818851"/>
              <a:gd name="connsiteY242" fmla="*/ 1403769 h 2359128"/>
              <a:gd name="connsiteX243" fmla="*/ 427214 w 6818851"/>
              <a:gd name="connsiteY243" fmla="*/ 1394245 h 2359128"/>
              <a:gd name="connsiteX244" fmla="*/ 439026 w 6818851"/>
              <a:gd name="connsiteY244" fmla="*/ 1403770 h 2359128"/>
              <a:gd name="connsiteX245" fmla="*/ 427214 w 6818851"/>
              <a:gd name="connsiteY245" fmla="*/ 1394245 h 2359128"/>
              <a:gd name="connsiteX246" fmla="*/ 1683289 w 6818851"/>
              <a:gd name="connsiteY246" fmla="*/ 1382397 h 2359128"/>
              <a:gd name="connsiteX247" fmla="*/ 1683289 w 6818851"/>
              <a:gd name="connsiteY247" fmla="*/ 1385641 h 2359128"/>
              <a:gd name="connsiteX248" fmla="*/ 1607090 w 6818851"/>
              <a:gd name="connsiteY248" fmla="*/ 1457010 h 2359128"/>
              <a:gd name="connsiteX249" fmla="*/ 1600740 w 6818851"/>
              <a:gd name="connsiteY249" fmla="*/ 1447278 h 2359128"/>
              <a:gd name="connsiteX250" fmla="*/ 1683289 w 6818851"/>
              <a:gd name="connsiteY250" fmla="*/ 1382397 h 2359128"/>
              <a:gd name="connsiteX251" fmla="*/ 799305 w 6818851"/>
              <a:gd name="connsiteY251" fmla="*/ 1335601 h 2359128"/>
              <a:gd name="connsiteX252" fmla="*/ 826868 w 6818851"/>
              <a:gd name="connsiteY252" fmla="*/ 1355211 h 2359128"/>
              <a:gd name="connsiteX253" fmla="*/ 818992 w 6818851"/>
              <a:gd name="connsiteY253" fmla="*/ 1361748 h 2359128"/>
              <a:gd name="connsiteX254" fmla="*/ 838681 w 6818851"/>
              <a:gd name="connsiteY254" fmla="*/ 1365016 h 2359128"/>
              <a:gd name="connsiteX255" fmla="*/ 826868 w 6818851"/>
              <a:gd name="connsiteY255" fmla="*/ 1374821 h 2359128"/>
              <a:gd name="connsiteX256" fmla="*/ 834744 w 6818851"/>
              <a:gd name="connsiteY256" fmla="*/ 1384626 h 2359128"/>
              <a:gd name="connsiteX257" fmla="*/ 803243 w 6818851"/>
              <a:gd name="connsiteY257" fmla="*/ 1397700 h 2359128"/>
              <a:gd name="connsiteX258" fmla="*/ 633933 w 6818851"/>
              <a:gd name="connsiteY258" fmla="*/ 1443457 h 2359128"/>
              <a:gd name="connsiteX259" fmla="*/ 566995 w 6818851"/>
              <a:gd name="connsiteY259" fmla="*/ 1430384 h 2359128"/>
              <a:gd name="connsiteX260" fmla="*/ 543370 w 6818851"/>
              <a:gd name="connsiteY260" fmla="*/ 1427115 h 2359128"/>
              <a:gd name="connsiteX261" fmla="*/ 539433 w 6818851"/>
              <a:gd name="connsiteY261" fmla="*/ 1414042 h 2359128"/>
              <a:gd name="connsiteX262" fmla="*/ 618182 w 6818851"/>
              <a:gd name="connsiteY262" fmla="*/ 1404237 h 2359128"/>
              <a:gd name="connsiteX263" fmla="*/ 740243 w 6818851"/>
              <a:gd name="connsiteY263" fmla="*/ 1368284 h 2359128"/>
              <a:gd name="connsiteX264" fmla="*/ 799305 w 6818851"/>
              <a:gd name="connsiteY264" fmla="*/ 1335601 h 2359128"/>
              <a:gd name="connsiteX265" fmla="*/ 1480487 w 6818851"/>
              <a:gd name="connsiteY265" fmla="*/ 1270419 h 2359128"/>
              <a:gd name="connsiteX266" fmla="*/ 1456863 w 6818851"/>
              <a:gd name="connsiteY266" fmla="*/ 1287882 h 2359128"/>
              <a:gd name="connsiteX267" fmla="*/ 1452925 w 6818851"/>
              <a:gd name="connsiteY267" fmla="*/ 1287882 h 2359128"/>
              <a:gd name="connsiteX268" fmla="*/ 6605685 w 6818851"/>
              <a:gd name="connsiteY268" fmla="*/ 1230775 h 2359128"/>
              <a:gd name="connsiteX269" fmla="*/ 6602491 w 6818851"/>
              <a:gd name="connsiteY269" fmla="*/ 1234017 h 2359128"/>
              <a:gd name="connsiteX270" fmla="*/ 6602490 w 6818851"/>
              <a:gd name="connsiteY270" fmla="*/ 1234017 h 2359128"/>
              <a:gd name="connsiteX271" fmla="*/ 799305 w 6818851"/>
              <a:gd name="connsiteY271" fmla="*/ 1189457 h 2359128"/>
              <a:gd name="connsiteX272" fmla="*/ 799305 w 6818851"/>
              <a:gd name="connsiteY272" fmla="*/ 1195807 h 2359128"/>
              <a:gd name="connsiteX273" fmla="*/ 791430 w 6818851"/>
              <a:gd name="connsiteY273" fmla="*/ 1195807 h 2359128"/>
              <a:gd name="connsiteX274" fmla="*/ 618182 w 6818851"/>
              <a:gd name="connsiteY274" fmla="*/ 1021182 h 2359128"/>
              <a:gd name="connsiteX275" fmla="*/ 582744 w 6818851"/>
              <a:gd name="connsiteY275" fmla="*/ 1030707 h 2359128"/>
              <a:gd name="connsiteX276" fmla="*/ 618182 w 6818851"/>
              <a:gd name="connsiteY276" fmla="*/ 1021182 h 2359128"/>
              <a:gd name="connsiteX277" fmla="*/ 755993 w 6818851"/>
              <a:gd name="connsiteY277" fmla="*/ 937045 h 2359128"/>
              <a:gd name="connsiteX278" fmla="*/ 779617 w 6818851"/>
              <a:gd name="connsiteY278" fmla="*/ 946570 h 2359128"/>
              <a:gd name="connsiteX279" fmla="*/ 740243 w 6818851"/>
              <a:gd name="connsiteY279" fmla="*/ 959270 h 2359128"/>
              <a:gd name="connsiteX280" fmla="*/ 755993 w 6818851"/>
              <a:gd name="connsiteY280" fmla="*/ 937045 h 2359128"/>
              <a:gd name="connsiteX281" fmla="*/ 207700 w 6818851"/>
              <a:gd name="connsiteY281" fmla="*/ 900930 h 2359128"/>
              <a:gd name="connsiteX282" fmla="*/ 242153 w 6818851"/>
              <a:gd name="connsiteY282" fmla="*/ 902120 h 2359128"/>
              <a:gd name="connsiteX283" fmla="*/ 173246 w 6818851"/>
              <a:gd name="connsiteY283" fmla="*/ 902120 h 2359128"/>
              <a:gd name="connsiteX284" fmla="*/ 207700 w 6818851"/>
              <a:gd name="connsiteY284" fmla="*/ 900930 h 2359128"/>
              <a:gd name="connsiteX285" fmla="*/ 6403720 w 6818851"/>
              <a:gd name="connsiteY285" fmla="*/ 880747 h 2359128"/>
              <a:gd name="connsiteX286" fmla="*/ 6410864 w 6818851"/>
              <a:gd name="connsiteY286" fmla="*/ 887097 h 2359128"/>
              <a:gd name="connsiteX287" fmla="*/ 6403720 w 6818851"/>
              <a:gd name="connsiteY287" fmla="*/ 890272 h 2359128"/>
              <a:gd name="connsiteX288" fmla="*/ 6396576 w 6818851"/>
              <a:gd name="connsiteY288" fmla="*/ 883922 h 2359128"/>
              <a:gd name="connsiteX289" fmla="*/ 6403720 w 6818851"/>
              <a:gd name="connsiteY289" fmla="*/ 880747 h 2359128"/>
              <a:gd name="connsiteX290" fmla="*/ 998148 w 6818851"/>
              <a:gd name="connsiteY290" fmla="*/ 878307 h 2359128"/>
              <a:gd name="connsiteX291" fmla="*/ 966646 w 6818851"/>
              <a:gd name="connsiteY291" fmla="*/ 895770 h 2359128"/>
              <a:gd name="connsiteX292" fmla="*/ 998148 w 6818851"/>
              <a:gd name="connsiteY292" fmla="*/ 878307 h 2359128"/>
              <a:gd name="connsiteX293" fmla="*/ 6487064 w 6818851"/>
              <a:gd name="connsiteY293" fmla="*/ 871222 h 2359128"/>
              <a:gd name="connsiteX294" fmla="*/ 6499764 w 6818851"/>
              <a:gd name="connsiteY294" fmla="*/ 887097 h 2359128"/>
              <a:gd name="connsiteX295" fmla="*/ 6487064 w 6818851"/>
              <a:gd name="connsiteY295" fmla="*/ 883922 h 2359128"/>
              <a:gd name="connsiteX296" fmla="*/ 6487064 w 6818851"/>
              <a:gd name="connsiteY296" fmla="*/ 871222 h 2359128"/>
              <a:gd name="connsiteX297" fmla="*/ 6471189 w 6818851"/>
              <a:gd name="connsiteY297" fmla="*/ 852172 h 2359128"/>
              <a:gd name="connsiteX298" fmla="*/ 6477539 w 6818851"/>
              <a:gd name="connsiteY298" fmla="*/ 858522 h 2359128"/>
              <a:gd name="connsiteX299" fmla="*/ 6471189 w 6818851"/>
              <a:gd name="connsiteY299" fmla="*/ 852172 h 2359128"/>
              <a:gd name="connsiteX300" fmla="*/ 1132022 w 6818851"/>
              <a:gd name="connsiteY300" fmla="*/ 849732 h 2359128"/>
              <a:gd name="connsiteX301" fmla="*/ 1049335 w 6818851"/>
              <a:gd name="connsiteY301" fmla="*/ 875132 h 2359128"/>
              <a:gd name="connsiteX302" fmla="*/ 1065084 w 6818851"/>
              <a:gd name="connsiteY302" fmla="*/ 862432 h 2359128"/>
              <a:gd name="connsiteX303" fmla="*/ 6399978 w 6818851"/>
              <a:gd name="connsiteY303" fmla="*/ 847409 h 2359128"/>
              <a:gd name="connsiteX304" fmla="*/ 6420389 w 6818851"/>
              <a:gd name="connsiteY304" fmla="*/ 861168 h 2359128"/>
              <a:gd name="connsiteX305" fmla="*/ 6396576 w 6818851"/>
              <a:gd name="connsiteY305" fmla="*/ 854288 h 2359128"/>
              <a:gd name="connsiteX306" fmla="*/ 6399978 w 6818851"/>
              <a:gd name="connsiteY306" fmla="*/ 847409 h 2359128"/>
              <a:gd name="connsiteX307" fmla="*/ 629995 w 6818851"/>
              <a:gd name="connsiteY307" fmla="*/ 846557 h 2359128"/>
              <a:gd name="connsiteX308" fmla="*/ 606370 w 6818851"/>
              <a:gd name="connsiteY308" fmla="*/ 856082 h 2359128"/>
              <a:gd name="connsiteX309" fmla="*/ 629995 w 6818851"/>
              <a:gd name="connsiteY309" fmla="*/ 846557 h 2359128"/>
              <a:gd name="connsiteX310" fmla="*/ 246091 w 6818851"/>
              <a:gd name="connsiteY310" fmla="*/ 846557 h 2359128"/>
              <a:gd name="connsiteX311" fmla="*/ 222465 w 6818851"/>
              <a:gd name="connsiteY311" fmla="*/ 856082 h 2359128"/>
              <a:gd name="connsiteX312" fmla="*/ 246091 w 6818851"/>
              <a:gd name="connsiteY312" fmla="*/ 846557 h 2359128"/>
              <a:gd name="connsiteX313" fmla="*/ 1112641 w 6818851"/>
              <a:gd name="connsiteY313" fmla="*/ 827408 h 2359128"/>
              <a:gd name="connsiteX314" fmla="*/ 1132021 w 6818851"/>
              <a:gd name="connsiteY314" fmla="*/ 830682 h 2359128"/>
              <a:gd name="connsiteX315" fmla="*/ 1061146 w 6818851"/>
              <a:gd name="connsiteY315" fmla="*/ 849732 h 2359128"/>
              <a:gd name="connsiteX316" fmla="*/ 1112641 w 6818851"/>
              <a:gd name="connsiteY316" fmla="*/ 827408 h 2359128"/>
              <a:gd name="connsiteX317" fmla="*/ 6371176 w 6818851"/>
              <a:gd name="connsiteY317" fmla="*/ 822009 h 2359128"/>
              <a:gd name="connsiteX318" fmla="*/ 6377526 w 6818851"/>
              <a:gd name="connsiteY318" fmla="*/ 855347 h 2359128"/>
              <a:gd name="connsiteX319" fmla="*/ 6371176 w 6818851"/>
              <a:gd name="connsiteY319" fmla="*/ 822009 h 2359128"/>
              <a:gd name="connsiteX320" fmla="*/ 6387051 w 6818851"/>
              <a:gd name="connsiteY320" fmla="*/ 809309 h 2359128"/>
              <a:gd name="connsiteX321" fmla="*/ 6404060 w 6818851"/>
              <a:gd name="connsiteY321" fmla="*/ 841059 h 2359128"/>
              <a:gd name="connsiteX322" fmla="*/ 6387051 w 6818851"/>
              <a:gd name="connsiteY322" fmla="*/ 809309 h 2359128"/>
              <a:gd name="connsiteX323" fmla="*/ 450840 w 6818851"/>
              <a:gd name="connsiteY323" fmla="*/ 797345 h 2359128"/>
              <a:gd name="connsiteX324" fmla="*/ 423277 w 6818851"/>
              <a:gd name="connsiteY324" fmla="*/ 803695 h 2359128"/>
              <a:gd name="connsiteX325" fmla="*/ 450840 w 6818851"/>
              <a:gd name="connsiteY325" fmla="*/ 797345 h 2359128"/>
              <a:gd name="connsiteX326" fmla="*/ 598494 w 6818851"/>
              <a:gd name="connsiteY326" fmla="*/ 797344 h 2359128"/>
              <a:gd name="connsiteX327" fmla="*/ 435089 w 6818851"/>
              <a:gd name="connsiteY327" fmla="*/ 830682 h 2359128"/>
              <a:gd name="connsiteX328" fmla="*/ 598494 w 6818851"/>
              <a:gd name="connsiteY328" fmla="*/ 797344 h 2359128"/>
              <a:gd name="connsiteX329" fmla="*/ 1225782 w 6818851"/>
              <a:gd name="connsiteY329" fmla="*/ 791640 h 2359128"/>
              <a:gd name="connsiteX330" fmla="*/ 1236365 w 6818851"/>
              <a:gd name="connsiteY330" fmla="*/ 794170 h 2359128"/>
              <a:gd name="connsiteX331" fmla="*/ 1196989 w 6818851"/>
              <a:gd name="connsiteY331" fmla="*/ 803695 h 2359128"/>
              <a:gd name="connsiteX332" fmla="*/ 1225782 w 6818851"/>
              <a:gd name="connsiteY332" fmla="*/ 791640 h 2359128"/>
              <a:gd name="connsiteX333" fmla="*/ 1330864 w 6818851"/>
              <a:gd name="connsiteY333" fmla="*/ 790995 h 2359128"/>
              <a:gd name="connsiteX334" fmla="*/ 1283614 w 6818851"/>
              <a:gd name="connsiteY334" fmla="*/ 797345 h 2359128"/>
              <a:gd name="connsiteX335" fmla="*/ 1330864 w 6818851"/>
              <a:gd name="connsiteY335" fmla="*/ 790995 h 2359128"/>
              <a:gd name="connsiteX336" fmla="*/ 795368 w 6818851"/>
              <a:gd name="connsiteY336" fmla="*/ 771945 h 2359128"/>
              <a:gd name="connsiteX337" fmla="*/ 779617 w 6818851"/>
              <a:gd name="connsiteY337" fmla="*/ 781470 h 2359128"/>
              <a:gd name="connsiteX338" fmla="*/ 795368 w 6818851"/>
              <a:gd name="connsiteY338" fmla="*/ 771945 h 2359128"/>
              <a:gd name="connsiteX339" fmla="*/ 6410580 w 6818851"/>
              <a:gd name="connsiteY339" fmla="*/ 763272 h 2359128"/>
              <a:gd name="connsiteX340" fmla="*/ 6417044 w 6818851"/>
              <a:gd name="connsiteY340" fmla="*/ 769789 h 2359128"/>
              <a:gd name="connsiteX341" fmla="*/ 6410580 w 6818851"/>
              <a:gd name="connsiteY341" fmla="*/ 779565 h 2359128"/>
              <a:gd name="connsiteX342" fmla="*/ 6426739 w 6818851"/>
              <a:gd name="connsiteY342" fmla="*/ 805634 h 2359128"/>
              <a:gd name="connsiteX343" fmla="*/ 6391190 w 6818851"/>
              <a:gd name="connsiteY343" fmla="*/ 795858 h 2359128"/>
              <a:gd name="connsiteX344" fmla="*/ 6378264 w 6818851"/>
              <a:gd name="connsiteY344" fmla="*/ 789341 h 2359128"/>
              <a:gd name="connsiteX345" fmla="*/ 6339483 w 6818851"/>
              <a:gd name="connsiteY345" fmla="*/ 792599 h 2359128"/>
              <a:gd name="connsiteX346" fmla="*/ 6336251 w 6818851"/>
              <a:gd name="connsiteY346" fmla="*/ 789341 h 2359128"/>
              <a:gd name="connsiteX347" fmla="*/ 6394422 w 6818851"/>
              <a:gd name="connsiteY347" fmla="*/ 766531 h 2359128"/>
              <a:gd name="connsiteX348" fmla="*/ 6404117 w 6818851"/>
              <a:gd name="connsiteY348" fmla="*/ 773048 h 2359128"/>
              <a:gd name="connsiteX349" fmla="*/ 6410580 w 6818851"/>
              <a:gd name="connsiteY349" fmla="*/ 763272 h 2359128"/>
              <a:gd name="connsiteX350" fmla="*/ 1307238 w 6818851"/>
              <a:gd name="connsiteY350" fmla="*/ 759245 h 2359128"/>
              <a:gd name="connsiteX351" fmla="*/ 1315113 w 6818851"/>
              <a:gd name="connsiteY351" fmla="*/ 768770 h 2359128"/>
              <a:gd name="connsiteX352" fmla="*/ 1240301 w 6818851"/>
              <a:gd name="connsiteY352" fmla="*/ 790995 h 2359128"/>
              <a:gd name="connsiteX353" fmla="*/ 1307238 w 6818851"/>
              <a:gd name="connsiteY353" fmla="*/ 759245 h 2359128"/>
              <a:gd name="connsiteX354" fmla="*/ 958773 w 6818851"/>
              <a:gd name="connsiteY354" fmla="*/ 759245 h 2359128"/>
              <a:gd name="connsiteX355" fmla="*/ 966646 w 6818851"/>
              <a:gd name="connsiteY355" fmla="*/ 771945 h 2359128"/>
              <a:gd name="connsiteX356" fmla="*/ 954835 w 6818851"/>
              <a:gd name="connsiteY356" fmla="*/ 768770 h 2359128"/>
              <a:gd name="connsiteX357" fmla="*/ 958773 w 6818851"/>
              <a:gd name="connsiteY357" fmla="*/ 759245 h 2359128"/>
              <a:gd name="connsiteX358" fmla="*/ 645744 w 6818851"/>
              <a:gd name="connsiteY358" fmla="*/ 752895 h 2359128"/>
              <a:gd name="connsiteX359" fmla="*/ 637868 w 6818851"/>
              <a:gd name="connsiteY359" fmla="*/ 765595 h 2359128"/>
              <a:gd name="connsiteX360" fmla="*/ 626057 w 6818851"/>
              <a:gd name="connsiteY360" fmla="*/ 756070 h 2359128"/>
              <a:gd name="connsiteX361" fmla="*/ 645744 w 6818851"/>
              <a:gd name="connsiteY361" fmla="*/ 752895 h 2359128"/>
              <a:gd name="connsiteX362" fmla="*/ 927273 w 6818851"/>
              <a:gd name="connsiteY362" fmla="*/ 749720 h 2359128"/>
              <a:gd name="connsiteX363" fmla="*/ 927273 w 6818851"/>
              <a:gd name="connsiteY363" fmla="*/ 752895 h 2359128"/>
              <a:gd name="connsiteX364" fmla="*/ 899711 w 6818851"/>
              <a:gd name="connsiteY364" fmla="*/ 759245 h 2359128"/>
              <a:gd name="connsiteX365" fmla="*/ 923335 w 6818851"/>
              <a:gd name="connsiteY365" fmla="*/ 752895 h 2359128"/>
              <a:gd name="connsiteX366" fmla="*/ 927273 w 6818851"/>
              <a:gd name="connsiteY366" fmla="*/ 749720 h 2359128"/>
              <a:gd name="connsiteX367" fmla="*/ 661493 w 6818851"/>
              <a:gd name="connsiteY367" fmla="*/ 749720 h 2359128"/>
              <a:gd name="connsiteX368" fmla="*/ 665430 w 6818851"/>
              <a:gd name="connsiteY368" fmla="*/ 749720 h 2359128"/>
              <a:gd name="connsiteX369" fmla="*/ 653619 w 6818851"/>
              <a:gd name="connsiteY369" fmla="*/ 759245 h 2359128"/>
              <a:gd name="connsiteX370" fmla="*/ 1104950 w 6818851"/>
              <a:gd name="connsiteY370" fmla="*/ 738608 h 2359128"/>
              <a:gd name="connsiteX371" fmla="*/ 1120208 w 6818851"/>
              <a:gd name="connsiteY371" fmla="*/ 743370 h 2359128"/>
              <a:gd name="connsiteX372" fmla="*/ 1092646 w 6818851"/>
              <a:gd name="connsiteY372" fmla="*/ 759245 h 2359128"/>
              <a:gd name="connsiteX373" fmla="*/ 1092646 w 6818851"/>
              <a:gd name="connsiteY373" fmla="*/ 743370 h 2359128"/>
              <a:gd name="connsiteX374" fmla="*/ 1104950 w 6818851"/>
              <a:gd name="connsiteY374" fmla="*/ 738608 h 2359128"/>
              <a:gd name="connsiteX375" fmla="*/ 1132022 w 6818851"/>
              <a:gd name="connsiteY375" fmla="*/ 732257 h 2359128"/>
              <a:gd name="connsiteX376" fmla="*/ 1147770 w 6818851"/>
              <a:gd name="connsiteY376" fmla="*/ 736226 h 2359128"/>
              <a:gd name="connsiteX377" fmla="*/ 1132022 w 6818851"/>
              <a:gd name="connsiteY377" fmla="*/ 740195 h 2359128"/>
              <a:gd name="connsiteX378" fmla="*/ 6406399 w 6818851"/>
              <a:gd name="connsiteY378" fmla="*/ 731125 h 2359128"/>
              <a:gd name="connsiteX379" fmla="*/ 6410864 w 6818851"/>
              <a:gd name="connsiteY379" fmla="*/ 737872 h 2359128"/>
              <a:gd name="connsiteX380" fmla="*/ 6400148 w 6818851"/>
              <a:gd name="connsiteY380" fmla="*/ 741047 h 2359128"/>
              <a:gd name="connsiteX381" fmla="*/ 6396576 w 6818851"/>
              <a:gd name="connsiteY381" fmla="*/ 731522 h 2359128"/>
              <a:gd name="connsiteX382" fmla="*/ 6406399 w 6818851"/>
              <a:gd name="connsiteY382" fmla="*/ 731125 h 2359128"/>
              <a:gd name="connsiteX383" fmla="*/ 946960 w 6818851"/>
              <a:gd name="connsiteY383" fmla="*/ 729082 h 2359128"/>
              <a:gd name="connsiteX384" fmla="*/ 946960 w 6818851"/>
              <a:gd name="connsiteY384" fmla="*/ 737020 h 2359128"/>
              <a:gd name="connsiteX385" fmla="*/ 943022 w 6818851"/>
              <a:gd name="connsiteY385" fmla="*/ 737020 h 2359128"/>
              <a:gd name="connsiteX386" fmla="*/ 6282224 w 6818851"/>
              <a:gd name="connsiteY386" fmla="*/ 722732 h 2359128"/>
              <a:gd name="connsiteX387" fmla="*/ 6290099 w 6818851"/>
              <a:gd name="connsiteY387" fmla="*/ 746347 h 2359128"/>
              <a:gd name="connsiteX388" fmla="*/ 6274349 w 6818851"/>
              <a:gd name="connsiteY388" fmla="*/ 739600 h 2359128"/>
              <a:gd name="connsiteX389" fmla="*/ 6282224 w 6818851"/>
              <a:gd name="connsiteY389" fmla="*/ 722732 h 2359128"/>
              <a:gd name="connsiteX390" fmla="*/ 1041460 w 6818851"/>
              <a:gd name="connsiteY390" fmla="*/ 713207 h 2359128"/>
              <a:gd name="connsiteX391" fmla="*/ 1013898 w 6818851"/>
              <a:gd name="connsiteY391" fmla="*/ 725907 h 2359128"/>
              <a:gd name="connsiteX392" fmla="*/ 1041460 w 6818851"/>
              <a:gd name="connsiteY392" fmla="*/ 713207 h 2359128"/>
              <a:gd name="connsiteX393" fmla="*/ 1108395 w 6818851"/>
              <a:gd name="connsiteY393" fmla="*/ 703682 h 2359128"/>
              <a:gd name="connsiteX394" fmla="*/ 1100521 w 6818851"/>
              <a:gd name="connsiteY394" fmla="*/ 710032 h 2359128"/>
              <a:gd name="connsiteX395" fmla="*/ 1096584 w 6818851"/>
              <a:gd name="connsiteY395" fmla="*/ 710032 h 2359128"/>
              <a:gd name="connsiteX396" fmla="*/ 1253099 w 6818851"/>
              <a:gd name="connsiteY396" fmla="*/ 690585 h 2359128"/>
              <a:gd name="connsiteX397" fmla="*/ 1263928 w 6818851"/>
              <a:gd name="connsiteY397" fmla="*/ 697332 h 2359128"/>
              <a:gd name="connsiteX398" fmla="*/ 1259990 w 6818851"/>
              <a:gd name="connsiteY398" fmla="*/ 703682 h 2359128"/>
              <a:gd name="connsiteX399" fmla="*/ 1240302 w 6818851"/>
              <a:gd name="connsiteY399" fmla="*/ 697332 h 2359128"/>
              <a:gd name="connsiteX400" fmla="*/ 1236365 w 6818851"/>
              <a:gd name="connsiteY400" fmla="*/ 716382 h 2359128"/>
              <a:gd name="connsiteX401" fmla="*/ 1232427 w 6818851"/>
              <a:gd name="connsiteY401" fmla="*/ 706857 h 2359128"/>
              <a:gd name="connsiteX402" fmla="*/ 1236365 w 6818851"/>
              <a:gd name="connsiteY402" fmla="*/ 706857 h 2359128"/>
              <a:gd name="connsiteX403" fmla="*/ 1236365 w 6818851"/>
              <a:gd name="connsiteY403" fmla="*/ 690982 h 2359128"/>
              <a:gd name="connsiteX404" fmla="*/ 1253099 w 6818851"/>
              <a:gd name="connsiteY404" fmla="*/ 690585 h 2359128"/>
              <a:gd name="connsiteX405" fmla="*/ 976390 w 6818851"/>
              <a:gd name="connsiteY405" fmla="*/ 689076 h 2359128"/>
              <a:gd name="connsiteX406" fmla="*/ 990273 w 6818851"/>
              <a:gd name="connsiteY406" fmla="*/ 694327 h 2359128"/>
              <a:gd name="connsiteX407" fmla="*/ 843514 w 6818851"/>
              <a:gd name="connsiteY407" fmla="*/ 746035 h 2359128"/>
              <a:gd name="connsiteX408" fmla="*/ 720555 w 6818851"/>
              <a:gd name="connsiteY408" fmla="*/ 771888 h 2359128"/>
              <a:gd name="connsiteX409" fmla="*/ 962506 w 6818851"/>
              <a:gd name="connsiteY409" fmla="*/ 691096 h 2359128"/>
              <a:gd name="connsiteX410" fmla="*/ 976390 w 6818851"/>
              <a:gd name="connsiteY410" fmla="*/ 689076 h 2359128"/>
              <a:gd name="connsiteX411" fmla="*/ 1326925 w 6818851"/>
              <a:gd name="connsiteY411" fmla="*/ 665582 h 2359128"/>
              <a:gd name="connsiteX412" fmla="*/ 1338738 w 6818851"/>
              <a:gd name="connsiteY412" fmla="*/ 665582 h 2359128"/>
              <a:gd name="connsiteX413" fmla="*/ 1303301 w 6818851"/>
              <a:gd name="connsiteY413" fmla="*/ 681457 h 2359128"/>
              <a:gd name="connsiteX414" fmla="*/ 1326925 w 6818851"/>
              <a:gd name="connsiteY414" fmla="*/ 665582 h 2359128"/>
              <a:gd name="connsiteX415" fmla="*/ 253966 w 6818851"/>
              <a:gd name="connsiteY415" fmla="*/ 654469 h 2359128"/>
              <a:gd name="connsiteX416" fmla="*/ 134499 w 6818851"/>
              <a:gd name="connsiteY416" fmla="*/ 674385 h 2359128"/>
              <a:gd name="connsiteX417" fmla="*/ 78749 w 6818851"/>
              <a:gd name="connsiteY417" fmla="*/ 687663 h 2359128"/>
              <a:gd name="connsiteX418" fmla="*/ 253966 w 6818851"/>
              <a:gd name="connsiteY418" fmla="*/ 654469 h 2359128"/>
              <a:gd name="connsiteX419" fmla="*/ 1401737 w 6818851"/>
              <a:gd name="connsiteY419" fmla="*/ 645262 h 2359128"/>
              <a:gd name="connsiteX420" fmla="*/ 1366300 w 6818851"/>
              <a:gd name="connsiteY420" fmla="*/ 659232 h 2359128"/>
              <a:gd name="connsiteX421" fmla="*/ 1401737 w 6818851"/>
              <a:gd name="connsiteY421" fmla="*/ 645262 h 2359128"/>
              <a:gd name="connsiteX422" fmla="*/ 1456862 w 6818851"/>
              <a:gd name="connsiteY422" fmla="*/ 638595 h 2359128"/>
              <a:gd name="connsiteX423" fmla="*/ 1456862 w 6818851"/>
              <a:gd name="connsiteY423" fmla="*/ 648120 h 2359128"/>
              <a:gd name="connsiteX424" fmla="*/ 1441112 w 6818851"/>
              <a:gd name="connsiteY424" fmla="*/ 648120 h 2359128"/>
              <a:gd name="connsiteX425" fmla="*/ 11812 w 6818851"/>
              <a:gd name="connsiteY425" fmla="*/ 635420 h 2359128"/>
              <a:gd name="connsiteX426" fmla="*/ 19688 w 6818851"/>
              <a:gd name="connsiteY426" fmla="*/ 635420 h 2359128"/>
              <a:gd name="connsiteX427" fmla="*/ 0 w 6818851"/>
              <a:gd name="connsiteY427" fmla="*/ 641770 h 2359128"/>
              <a:gd name="connsiteX428" fmla="*/ 11812 w 6818851"/>
              <a:gd name="connsiteY428" fmla="*/ 635420 h 2359128"/>
              <a:gd name="connsiteX429" fmla="*/ 1537579 w 6818851"/>
              <a:gd name="connsiteY429" fmla="*/ 616370 h 2359128"/>
              <a:gd name="connsiteX430" fmla="*/ 1537579 w 6818851"/>
              <a:gd name="connsiteY430" fmla="*/ 625895 h 2359128"/>
              <a:gd name="connsiteX431" fmla="*/ 1529703 w 6818851"/>
              <a:gd name="connsiteY431" fmla="*/ 619545 h 2359128"/>
              <a:gd name="connsiteX432" fmla="*/ 1472611 w 6818851"/>
              <a:gd name="connsiteY432" fmla="*/ 616370 h 2359128"/>
              <a:gd name="connsiteX433" fmla="*/ 1480486 w 6818851"/>
              <a:gd name="connsiteY433" fmla="*/ 616370 h 2359128"/>
              <a:gd name="connsiteX434" fmla="*/ 1456861 w 6818851"/>
              <a:gd name="connsiteY434" fmla="*/ 635420 h 2359128"/>
              <a:gd name="connsiteX435" fmla="*/ 1472611 w 6818851"/>
              <a:gd name="connsiteY435" fmla="*/ 616370 h 2359128"/>
              <a:gd name="connsiteX436" fmla="*/ 1124146 w 6818851"/>
              <a:gd name="connsiteY436" fmla="*/ 616370 h 2359128"/>
              <a:gd name="connsiteX437" fmla="*/ 1025708 w 6818851"/>
              <a:gd name="connsiteY437" fmla="*/ 648120 h 2359128"/>
              <a:gd name="connsiteX438" fmla="*/ 1124146 w 6818851"/>
              <a:gd name="connsiteY438" fmla="*/ 616370 h 2359128"/>
              <a:gd name="connsiteX439" fmla="*/ 1405674 w 6818851"/>
              <a:gd name="connsiteY439" fmla="*/ 610020 h 2359128"/>
              <a:gd name="connsiteX440" fmla="*/ 1409611 w 6818851"/>
              <a:gd name="connsiteY440" fmla="*/ 619545 h 2359128"/>
              <a:gd name="connsiteX441" fmla="*/ 1401736 w 6818851"/>
              <a:gd name="connsiteY441" fmla="*/ 613195 h 2359128"/>
              <a:gd name="connsiteX442" fmla="*/ 1517891 w 6818851"/>
              <a:gd name="connsiteY442" fmla="*/ 606845 h 2359128"/>
              <a:gd name="connsiteX443" fmla="*/ 1513297 w 6818851"/>
              <a:gd name="connsiteY443" fmla="*/ 613195 h 2359128"/>
              <a:gd name="connsiteX444" fmla="*/ 1504109 w 6818851"/>
              <a:gd name="connsiteY444" fmla="*/ 610020 h 2359128"/>
              <a:gd name="connsiteX445" fmla="*/ 1517891 w 6818851"/>
              <a:gd name="connsiteY445" fmla="*/ 606845 h 2359128"/>
              <a:gd name="connsiteX446" fmla="*/ 1496236 w 6818851"/>
              <a:gd name="connsiteY446" fmla="*/ 606845 h 2359128"/>
              <a:gd name="connsiteX447" fmla="*/ 1484423 w 6818851"/>
              <a:gd name="connsiteY447" fmla="*/ 613195 h 2359128"/>
              <a:gd name="connsiteX448" fmla="*/ 1496236 w 6818851"/>
              <a:gd name="connsiteY448" fmla="*/ 606845 h 2359128"/>
              <a:gd name="connsiteX449" fmla="*/ 511870 w 6818851"/>
              <a:gd name="connsiteY449" fmla="*/ 606845 h 2359128"/>
              <a:gd name="connsiteX450" fmla="*/ 281528 w 6818851"/>
              <a:gd name="connsiteY450" fmla="*/ 651295 h 2359128"/>
              <a:gd name="connsiteX451" fmla="*/ 511870 w 6818851"/>
              <a:gd name="connsiteY451" fmla="*/ 606845 h 2359128"/>
              <a:gd name="connsiteX452" fmla="*/ 594430 w 6818851"/>
              <a:gd name="connsiteY452" fmla="*/ 603670 h 2359128"/>
              <a:gd name="connsiteX453" fmla="*/ 602432 w 6818851"/>
              <a:gd name="connsiteY453" fmla="*/ 610020 h 2359128"/>
              <a:gd name="connsiteX454" fmla="*/ 478400 w 6818851"/>
              <a:gd name="connsiteY454" fmla="*/ 644945 h 2359128"/>
              <a:gd name="connsiteX455" fmla="*/ 594430 w 6818851"/>
              <a:gd name="connsiteY455" fmla="*/ 603670 h 2359128"/>
              <a:gd name="connsiteX456" fmla="*/ 1472611 w 6818851"/>
              <a:gd name="connsiteY456" fmla="*/ 597320 h 2359128"/>
              <a:gd name="connsiteX457" fmla="*/ 1433236 w 6818851"/>
              <a:gd name="connsiteY457" fmla="*/ 616370 h 2359128"/>
              <a:gd name="connsiteX458" fmla="*/ 1472611 w 6818851"/>
              <a:gd name="connsiteY458" fmla="*/ 597320 h 2359128"/>
              <a:gd name="connsiteX459" fmla="*/ 1544715 w 6818851"/>
              <a:gd name="connsiteY459" fmla="*/ 596080 h 2359128"/>
              <a:gd name="connsiteX460" fmla="*/ 1553328 w 6818851"/>
              <a:gd name="connsiteY460" fmla="*/ 597320 h 2359128"/>
              <a:gd name="connsiteX461" fmla="*/ 1533640 w 6818851"/>
              <a:gd name="connsiteY461" fmla="*/ 603670 h 2359128"/>
              <a:gd name="connsiteX462" fmla="*/ 1544715 w 6818851"/>
              <a:gd name="connsiteY462" fmla="*/ 596080 h 2359128"/>
              <a:gd name="connsiteX463" fmla="*/ 1267684 w 6818851"/>
              <a:gd name="connsiteY463" fmla="*/ 594145 h 2359128"/>
              <a:gd name="connsiteX464" fmla="*/ 1275610 w 6818851"/>
              <a:gd name="connsiteY464" fmla="*/ 600620 h 2359128"/>
              <a:gd name="connsiteX465" fmla="*/ 1259758 w 6818851"/>
              <a:gd name="connsiteY465" fmla="*/ 607094 h 2359128"/>
              <a:gd name="connsiteX466" fmla="*/ 1295427 w 6818851"/>
              <a:gd name="connsiteY466" fmla="*/ 607094 h 2359128"/>
              <a:gd name="connsiteX467" fmla="*/ 1109155 w 6818851"/>
              <a:gd name="connsiteY467" fmla="*/ 662127 h 2359128"/>
              <a:gd name="connsiteX468" fmla="*/ 1109155 w 6818851"/>
              <a:gd name="connsiteY468" fmla="*/ 671839 h 2359128"/>
              <a:gd name="connsiteX469" fmla="*/ 1093303 w 6818851"/>
              <a:gd name="connsiteY469" fmla="*/ 675077 h 2359128"/>
              <a:gd name="connsiteX470" fmla="*/ 1105193 w 6818851"/>
              <a:gd name="connsiteY470" fmla="*/ 658890 h 2359128"/>
              <a:gd name="connsiteX471" fmla="*/ 966481 w 6818851"/>
              <a:gd name="connsiteY471" fmla="*/ 681551 h 2359128"/>
              <a:gd name="connsiteX472" fmla="*/ 839657 w 6818851"/>
              <a:gd name="connsiteY472" fmla="*/ 717161 h 2359128"/>
              <a:gd name="connsiteX473" fmla="*/ 689057 w 6818851"/>
              <a:gd name="connsiteY473" fmla="*/ 759245 h 2359128"/>
              <a:gd name="connsiteX474" fmla="*/ 800025 w 6818851"/>
              <a:gd name="connsiteY474" fmla="*/ 707449 h 2359128"/>
              <a:gd name="connsiteX475" fmla="*/ 796062 w 6818851"/>
              <a:gd name="connsiteY475" fmla="*/ 707449 h 2359128"/>
              <a:gd name="connsiteX476" fmla="*/ 970444 w 6818851"/>
              <a:gd name="connsiteY476" fmla="*/ 665365 h 2359128"/>
              <a:gd name="connsiteX477" fmla="*/ 982334 w 6818851"/>
              <a:gd name="connsiteY477" fmla="*/ 658890 h 2359128"/>
              <a:gd name="connsiteX478" fmla="*/ 994224 w 6818851"/>
              <a:gd name="connsiteY478" fmla="*/ 671839 h 2359128"/>
              <a:gd name="connsiteX479" fmla="*/ 1224089 w 6818851"/>
              <a:gd name="connsiteY479" fmla="*/ 613569 h 2359128"/>
              <a:gd name="connsiteX480" fmla="*/ 1255795 w 6818851"/>
              <a:gd name="connsiteY480" fmla="*/ 616806 h 2359128"/>
              <a:gd name="connsiteX481" fmla="*/ 1267684 w 6818851"/>
              <a:gd name="connsiteY481" fmla="*/ 594145 h 2359128"/>
              <a:gd name="connsiteX482" fmla="*/ 1393863 w 6818851"/>
              <a:gd name="connsiteY482" fmla="*/ 594144 h 2359128"/>
              <a:gd name="connsiteX483" fmla="*/ 1330347 w 6818851"/>
              <a:gd name="connsiteY483" fmla="*/ 632840 h 2359128"/>
              <a:gd name="connsiteX484" fmla="*/ 1151708 w 6818851"/>
              <a:gd name="connsiteY484" fmla="*/ 697332 h 2359128"/>
              <a:gd name="connsiteX485" fmla="*/ 1346226 w 6818851"/>
              <a:gd name="connsiteY485" fmla="*/ 613492 h 2359128"/>
              <a:gd name="connsiteX486" fmla="*/ 1346226 w 6818851"/>
              <a:gd name="connsiteY486" fmla="*/ 616717 h 2359128"/>
              <a:gd name="connsiteX487" fmla="*/ 1393863 w 6818851"/>
              <a:gd name="connsiteY487" fmla="*/ 594144 h 2359128"/>
              <a:gd name="connsiteX488" fmla="*/ 578807 w 6818851"/>
              <a:gd name="connsiteY488" fmla="*/ 590970 h 2359128"/>
              <a:gd name="connsiteX489" fmla="*/ 547307 w 6818851"/>
              <a:gd name="connsiteY489" fmla="*/ 603670 h 2359128"/>
              <a:gd name="connsiteX490" fmla="*/ 578807 w 6818851"/>
              <a:gd name="connsiteY490" fmla="*/ 590970 h 2359128"/>
              <a:gd name="connsiteX491" fmla="*/ 1293456 w 6818851"/>
              <a:gd name="connsiteY491" fmla="*/ 587001 h 2359128"/>
              <a:gd name="connsiteX492" fmla="*/ 1299362 w 6818851"/>
              <a:gd name="connsiteY492" fmla="*/ 587795 h 2359128"/>
              <a:gd name="connsiteX493" fmla="*/ 1287550 w 6818851"/>
              <a:gd name="connsiteY493" fmla="*/ 590970 h 2359128"/>
              <a:gd name="connsiteX494" fmla="*/ 1293456 w 6818851"/>
              <a:gd name="connsiteY494" fmla="*/ 587001 h 2359128"/>
              <a:gd name="connsiteX495" fmla="*/ 1350549 w 6818851"/>
              <a:gd name="connsiteY495" fmla="*/ 563982 h 2359128"/>
              <a:gd name="connsiteX496" fmla="*/ 1370237 w 6818851"/>
              <a:gd name="connsiteY496" fmla="*/ 573874 h 2359128"/>
              <a:gd name="connsiteX497" fmla="*/ 1405674 w 6818851"/>
              <a:gd name="connsiteY497" fmla="*/ 563982 h 2359128"/>
              <a:gd name="connsiteX498" fmla="*/ 1342674 w 6818851"/>
              <a:gd name="connsiteY498" fmla="*/ 593657 h 2359128"/>
              <a:gd name="connsiteX499" fmla="*/ 1370237 w 6818851"/>
              <a:gd name="connsiteY499" fmla="*/ 580468 h 2359128"/>
              <a:gd name="connsiteX500" fmla="*/ 1307237 w 6818851"/>
              <a:gd name="connsiteY500" fmla="*/ 606845 h 2359128"/>
              <a:gd name="connsiteX501" fmla="*/ 1350549 w 6818851"/>
              <a:gd name="connsiteY501" fmla="*/ 563982 h 2359128"/>
              <a:gd name="connsiteX502" fmla="*/ 1600577 w 6818851"/>
              <a:gd name="connsiteY502" fmla="*/ 557632 h 2359128"/>
              <a:gd name="connsiteX503" fmla="*/ 1608452 w 6818851"/>
              <a:gd name="connsiteY503" fmla="*/ 557632 h 2359128"/>
              <a:gd name="connsiteX504" fmla="*/ 1596640 w 6818851"/>
              <a:gd name="connsiteY504" fmla="*/ 560807 h 2359128"/>
              <a:gd name="connsiteX505" fmla="*/ 1600577 w 6818851"/>
              <a:gd name="connsiteY505" fmla="*/ 557632 h 2359128"/>
              <a:gd name="connsiteX506" fmla="*/ 716617 w 6818851"/>
              <a:gd name="connsiteY506" fmla="*/ 557632 h 2359128"/>
              <a:gd name="connsiteX507" fmla="*/ 689055 w 6818851"/>
              <a:gd name="connsiteY507" fmla="*/ 560807 h 2359128"/>
              <a:gd name="connsiteX508" fmla="*/ 716617 w 6818851"/>
              <a:gd name="connsiteY508" fmla="*/ 557632 h 2359128"/>
              <a:gd name="connsiteX509" fmla="*/ 1545256 w 6818851"/>
              <a:gd name="connsiteY509" fmla="*/ 538582 h 2359128"/>
              <a:gd name="connsiteX510" fmla="*/ 1508047 w 6818851"/>
              <a:gd name="connsiteY510" fmla="*/ 551282 h 2359128"/>
              <a:gd name="connsiteX511" fmla="*/ 1545256 w 6818851"/>
              <a:gd name="connsiteY511" fmla="*/ 538582 h 2359128"/>
              <a:gd name="connsiteX512" fmla="*/ 1378112 w 6818851"/>
              <a:gd name="connsiteY512" fmla="*/ 535407 h 2359128"/>
              <a:gd name="connsiteX513" fmla="*/ 1370237 w 6818851"/>
              <a:gd name="connsiteY513" fmla="*/ 544932 h 2359128"/>
              <a:gd name="connsiteX514" fmla="*/ 1370237 w 6818851"/>
              <a:gd name="connsiteY514" fmla="*/ 541757 h 2359128"/>
              <a:gd name="connsiteX515" fmla="*/ 1608453 w 6818851"/>
              <a:gd name="connsiteY515" fmla="*/ 532232 h 2359128"/>
              <a:gd name="connsiteX516" fmla="*/ 1592703 w 6818851"/>
              <a:gd name="connsiteY516" fmla="*/ 541757 h 2359128"/>
              <a:gd name="connsiteX517" fmla="*/ 1592703 w 6818851"/>
              <a:gd name="connsiteY517" fmla="*/ 538582 h 2359128"/>
              <a:gd name="connsiteX518" fmla="*/ 1596640 w 6818851"/>
              <a:gd name="connsiteY518" fmla="*/ 525882 h 2359128"/>
              <a:gd name="connsiteX519" fmla="*/ 1604515 w 6818851"/>
              <a:gd name="connsiteY519" fmla="*/ 525882 h 2359128"/>
              <a:gd name="connsiteX520" fmla="*/ 1588765 w 6818851"/>
              <a:gd name="connsiteY520" fmla="*/ 532232 h 2359128"/>
              <a:gd name="connsiteX521" fmla="*/ 1409611 w 6818851"/>
              <a:gd name="connsiteY521" fmla="*/ 519532 h 2359128"/>
              <a:gd name="connsiteX522" fmla="*/ 1385987 w 6818851"/>
              <a:gd name="connsiteY522" fmla="*/ 538582 h 2359128"/>
              <a:gd name="connsiteX523" fmla="*/ 1389924 w 6818851"/>
              <a:gd name="connsiteY523" fmla="*/ 516357 h 2359128"/>
              <a:gd name="connsiteX524" fmla="*/ 1274885 w 6818851"/>
              <a:gd name="connsiteY524" fmla="*/ 561548 h 2359128"/>
              <a:gd name="connsiteX525" fmla="*/ 1132079 w 6818851"/>
              <a:gd name="connsiteY525" fmla="*/ 613195 h 2359128"/>
              <a:gd name="connsiteX526" fmla="*/ 1124145 w 6818851"/>
              <a:gd name="connsiteY526" fmla="*/ 606739 h 2359128"/>
              <a:gd name="connsiteX527" fmla="*/ 1389924 w 6818851"/>
              <a:gd name="connsiteY527" fmla="*/ 516357 h 2359128"/>
              <a:gd name="connsiteX528" fmla="*/ 1636015 w 6818851"/>
              <a:gd name="connsiteY528" fmla="*/ 503657 h 2359128"/>
              <a:gd name="connsiteX529" fmla="*/ 1624203 w 6818851"/>
              <a:gd name="connsiteY529" fmla="*/ 516357 h 2359128"/>
              <a:gd name="connsiteX530" fmla="*/ 1608453 w 6818851"/>
              <a:gd name="connsiteY530" fmla="*/ 516357 h 2359128"/>
              <a:gd name="connsiteX531" fmla="*/ 807179 w 6818851"/>
              <a:gd name="connsiteY531" fmla="*/ 489370 h 2359128"/>
              <a:gd name="connsiteX532" fmla="*/ 739884 w 6818851"/>
              <a:gd name="connsiteY532" fmla="*/ 518580 h 2359128"/>
              <a:gd name="connsiteX533" fmla="*/ 795304 w 6818851"/>
              <a:gd name="connsiteY533" fmla="*/ 512089 h 2359128"/>
              <a:gd name="connsiteX534" fmla="*/ 640921 w 6818851"/>
              <a:gd name="connsiteY534" fmla="*/ 554281 h 2359128"/>
              <a:gd name="connsiteX535" fmla="*/ 581543 w 6818851"/>
              <a:gd name="connsiteY535" fmla="*/ 567263 h 2359128"/>
              <a:gd name="connsiteX536" fmla="*/ 569669 w 6818851"/>
              <a:gd name="connsiteY536" fmla="*/ 560772 h 2359128"/>
              <a:gd name="connsiteX537" fmla="*/ 494456 w 6818851"/>
              <a:gd name="connsiteY537" fmla="*/ 586737 h 2359128"/>
              <a:gd name="connsiteX538" fmla="*/ 66937 w 6818851"/>
              <a:gd name="connsiteY538" fmla="*/ 635420 h 2359128"/>
              <a:gd name="connsiteX539" fmla="*/ 351950 w 6818851"/>
              <a:gd name="connsiteY539" fmla="*/ 596473 h 2359128"/>
              <a:gd name="connsiteX540" fmla="*/ 494456 w 6818851"/>
              <a:gd name="connsiteY540" fmla="*/ 580246 h 2359128"/>
              <a:gd name="connsiteX541" fmla="*/ 771554 w 6818851"/>
              <a:gd name="connsiteY541" fmla="*/ 499107 h 2359128"/>
              <a:gd name="connsiteX542" fmla="*/ 807179 w 6818851"/>
              <a:gd name="connsiteY542" fmla="*/ 489370 h 2359128"/>
              <a:gd name="connsiteX543" fmla="*/ 872146 w 6818851"/>
              <a:gd name="connsiteY543" fmla="*/ 470320 h 2359128"/>
              <a:gd name="connsiteX544" fmla="*/ 876084 w 6818851"/>
              <a:gd name="connsiteY544" fmla="*/ 473495 h 2359128"/>
              <a:gd name="connsiteX545" fmla="*/ 856397 w 6818851"/>
              <a:gd name="connsiteY545" fmla="*/ 479845 h 2359128"/>
              <a:gd name="connsiteX546" fmla="*/ 872146 w 6818851"/>
              <a:gd name="connsiteY546" fmla="*/ 470320 h 2359128"/>
              <a:gd name="connsiteX547" fmla="*/ 939084 w 6818851"/>
              <a:gd name="connsiteY547" fmla="*/ 457620 h 2359128"/>
              <a:gd name="connsiteX548" fmla="*/ 895772 w 6818851"/>
              <a:gd name="connsiteY548" fmla="*/ 476670 h 2359128"/>
              <a:gd name="connsiteX549" fmla="*/ 887897 w 6818851"/>
              <a:gd name="connsiteY549" fmla="*/ 467145 h 2359128"/>
              <a:gd name="connsiteX550" fmla="*/ 939084 w 6818851"/>
              <a:gd name="connsiteY550" fmla="*/ 457620 h 2359128"/>
              <a:gd name="connsiteX551" fmla="*/ 986205 w 6818851"/>
              <a:gd name="connsiteY551" fmla="*/ 451269 h 2359128"/>
              <a:gd name="connsiteX552" fmla="*/ 982225 w 6818851"/>
              <a:gd name="connsiteY552" fmla="*/ 464272 h 2359128"/>
              <a:gd name="connsiteX553" fmla="*/ 998146 w 6818851"/>
              <a:gd name="connsiteY553" fmla="*/ 461021 h 2359128"/>
              <a:gd name="connsiteX554" fmla="*/ 946402 w 6818851"/>
              <a:gd name="connsiteY554" fmla="*/ 487026 h 2359128"/>
              <a:gd name="connsiteX555" fmla="*/ 830974 w 6818851"/>
              <a:gd name="connsiteY555" fmla="*/ 513031 h 2359128"/>
              <a:gd name="connsiteX556" fmla="*/ 842915 w 6818851"/>
              <a:gd name="connsiteY556" fmla="*/ 500028 h 2359128"/>
              <a:gd name="connsiteX557" fmla="*/ 815053 w 6818851"/>
              <a:gd name="connsiteY557" fmla="*/ 487026 h 2359128"/>
              <a:gd name="connsiteX558" fmla="*/ 838935 w 6818851"/>
              <a:gd name="connsiteY558" fmla="*/ 480525 h 2359128"/>
              <a:gd name="connsiteX559" fmla="*/ 834954 w 6818851"/>
              <a:gd name="connsiteY559" fmla="*/ 490277 h 2359128"/>
              <a:gd name="connsiteX560" fmla="*/ 854856 w 6818851"/>
              <a:gd name="connsiteY560" fmla="*/ 490277 h 2359128"/>
              <a:gd name="connsiteX561" fmla="*/ 854856 w 6818851"/>
              <a:gd name="connsiteY561" fmla="*/ 506530 h 2359128"/>
              <a:gd name="connsiteX562" fmla="*/ 874757 w 6818851"/>
              <a:gd name="connsiteY562" fmla="*/ 509780 h 2359128"/>
              <a:gd name="connsiteX563" fmla="*/ 954363 w 6818851"/>
              <a:gd name="connsiteY563" fmla="*/ 467522 h 2359128"/>
              <a:gd name="connsiteX564" fmla="*/ 950382 w 6818851"/>
              <a:gd name="connsiteY564" fmla="*/ 457770 h 2359128"/>
              <a:gd name="connsiteX565" fmla="*/ 986205 w 6818851"/>
              <a:gd name="connsiteY565" fmla="*/ 451269 h 2359128"/>
              <a:gd name="connsiteX566" fmla="*/ 1746264 w 6818851"/>
              <a:gd name="connsiteY566" fmla="*/ 425870 h 2359128"/>
              <a:gd name="connsiteX567" fmla="*/ 1730514 w 6818851"/>
              <a:gd name="connsiteY567" fmla="*/ 432220 h 2359128"/>
              <a:gd name="connsiteX568" fmla="*/ 1746264 w 6818851"/>
              <a:gd name="connsiteY568" fmla="*/ 425870 h 2359128"/>
              <a:gd name="connsiteX569" fmla="*/ 3801621 w 6818851"/>
              <a:gd name="connsiteY569" fmla="*/ 411582 h 2359128"/>
              <a:gd name="connsiteX570" fmla="*/ 3793746 w 6818851"/>
              <a:gd name="connsiteY570" fmla="*/ 421107 h 2359128"/>
              <a:gd name="connsiteX571" fmla="*/ 3793746 w 6818851"/>
              <a:gd name="connsiteY571" fmla="*/ 417932 h 2359128"/>
              <a:gd name="connsiteX572" fmla="*/ 1236362 w 6818851"/>
              <a:gd name="connsiteY572" fmla="*/ 360782 h 2359128"/>
              <a:gd name="connsiteX573" fmla="*/ 1220613 w 6818851"/>
              <a:gd name="connsiteY573" fmla="*/ 363957 h 2359128"/>
              <a:gd name="connsiteX574" fmla="*/ 1236362 w 6818851"/>
              <a:gd name="connsiteY574" fmla="*/ 360782 h 2359128"/>
              <a:gd name="connsiteX575" fmla="*/ 1240301 w 6818851"/>
              <a:gd name="connsiteY575" fmla="*/ 351257 h 2359128"/>
              <a:gd name="connsiteX576" fmla="*/ 1092645 w 6818851"/>
              <a:gd name="connsiteY576" fmla="*/ 405232 h 2359128"/>
              <a:gd name="connsiteX577" fmla="*/ 1172459 w 6818851"/>
              <a:gd name="connsiteY577" fmla="*/ 367132 h 2359128"/>
              <a:gd name="connsiteX578" fmla="*/ 1240301 w 6818851"/>
              <a:gd name="connsiteY578" fmla="*/ 351257 h 2359128"/>
              <a:gd name="connsiteX579" fmla="*/ 1175332 w 6818851"/>
              <a:gd name="connsiteY579" fmla="*/ 317920 h 2359128"/>
              <a:gd name="connsiteX580" fmla="*/ 1163520 w 6818851"/>
              <a:gd name="connsiteY580" fmla="*/ 327445 h 2359128"/>
              <a:gd name="connsiteX581" fmla="*/ 1159582 w 6818851"/>
              <a:gd name="connsiteY581" fmla="*/ 327445 h 2359128"/>
              <a:gd name="connsiteX582" fmla="*/ 1342674 w 6818851"/>
              <a:gd name="connsiteY582" fmla="*/ 314745 h 2359128"/>
              <a:gd name="connsiteX583" fmla="*/ 1346612 w 6818851"/>
              <a:gd name="connsiteY583" fmla="*/ 317920 h 2359128"/>
              <a:gd name="connsiteX584" fmla="*/ 1307237 w 6818851"/>
              <a:gd name="connsiteY584" fmla="*/ 330620 h 2359128"/>
              <a:gd name="connsiteX585" fmla="*/ 1342674 w 6818851"/>
              <a:gd name="connsiteY585" fmla="*/ 314745 h 2359128"/>
              <a:gd name="connsiteX586" fmla="*/ 1193051 w 6818851"/>
              <a:gd name="connsiteY586" fmla="*/ 311570 h 2359128"/>
              <a:gd name="connsiteX587" fmla="*/ 1193051 w 6818851"/>
              <a:gd name="connsiteY587" fmla="*/ 317920 h 2359128"/>
              <a:gd name="connsiteX588" fmla="*/ 1189113 w 6818851"/>
              <a:gd name="connsiteY588" fmla="*/ 317920 h 2359128"/>
              <a:gd name="connsiteX589" fmla="*/ 1193051 w 6818851"/>
              <a:gd name="connsiteY589" fmla="*/ 311570 h 2359128"/>
              <a:gd name="connsiteX590" fmla="*/ 2744413 w 6818851"/>
              <a:gd name="connsiteY590" fmla="*/ 265532 h 2359128"/>
              <a:gd name="connsiteX591" fmla="*/ 2748350 w 6818851"/>
              <a:gd name="connsiteY591" fmla="*/ 269236 h 2359128"/>
              <a:gd name="connsiteX592" fmla="*/ 2724725 w 6818851"/>
              <a:gd name="connsiteY592" fmla="*/ 276645 h 2359128"/>
              <a:gd name="connsiteX593" fmla="*/ 2744413 w 6818851"/>
              <a:gd name="connsiteY593" fmla="*/ 265532 h 2359128"/>
              <a:gd name="connsiteX594" fmla="*/ 4744644 w 6818851"/>
              <a:gd name="connsiteY594" fmla="*/ 230607 h 2359128"/>
              <a:gd name="connsiteX595" fmla="*/ 4724957 w 6818851"/>
              <a:gd name="connsiteY595" fmla="*/ 240132 h 2359128"/>
              <a:gd name="connsiteX596" fmla="*/ 4744644 w 6818851"/>
              <a:gd name="connsiteY596" fmla="*/ 230607 h 2359128"/>
              <a:gd name="connsiteX597" fmla="*/ 2868441 w 6818851"/>
              <a:gd name="connsiteY597" fmla="*/ 227432 h 2359128"/>
              <a:gd name="connsiteX598" fmla="*/ 2775910 w 6818851"/>
              <a:gd name="connsiteY598" fmla="*/ 259182 h 2359128"/>
              <a:gd name="connsiteX599" fmla="*/ 2819223 w 6818851"/>
              <a:gd name="connsiteY599" fmla="*/ 240132 h 2359128"/>
              <a:gd name="connsiteX600" fmla="*/ 3374406 w 6818851"/>
              <a:gd name="connsiteY600" fmla="*/ 104401 h 2359128"/>
              <a:gd name="connsiteX601" fmla="*/ 3378344 w 6818851"/>
              <a:gd name="connsiteY601" fmla="*/ 107664 h 2359128"/>
              <a:gd name="connsiteX602" fmla="*/ 3354719 w 6818851"/>
              <a:gd name="connsiteY602" fmla="*/ 120717 h 2359128"/>
              <a:gd name="connsiteX603" fmla="*/ 3350782 w 6818851"/>
              <a:gd name="connsiteY603" fmla="*/ 117454 h 2359128"/>
              <a:gd name="connsiteX604" fmla="*/ 3374406 w 6818851"/>
              <a:gd name="connsiteY604" fmla="*/ 104401 h 2359128"/>
              <a:gd name="connsiteX605" fmla="*/ 3468906 w 6818851"/>
              <a:gd name="connsiteY605" fmla="*/ 94082 h 2359128"/>
              <a:gd name="connsiteX606" fmla="*/ 3445281 w 6818851"/>
              <a:gd name="connsiteY606" fmla="*/ 103607 h 2359128"/>
              <a:gd name="connsiteX607" fmla="*/ 3468906 w 6818851"/>
              <a:gd name="connsiteY607" fmla="*/ 94082 h 2359128"/>
              <a:gd name="connsiteX608" fmla="*/ 3441343 w 6818851"/>
              <a:gd name="connsiteY608" fmla="*/ 75032 h 2359128"/>
              <a:gd name="connsiteX609" fmla="*/ 3374406 w 6818851"/>
              <a:gd name="connsiteY609" fmla="*/ 104401 h 2359128"/>
              <a:gd name="connsiteX610" fmla="*/ 3236595 w 6818851"/>
              <a:gd name="connsiteY610" fmla="*/ 133770 h 2359128"/>
              <a:gd name="connsiteX611" fmla="*/ 3441343 w 6818851"/>
              <a:gd name="connsiteY611" fmla="*/ 75032 h 2359128"/>
              <a:gd name="connsiteX612" fmla="*/ 2252914 w 6818851"/>
              <a:gd name="connsiteY612" fmla="*/ 13120 h 2359128"/>
              <a:gd name="connsiteX613" fmla="*/ 2296488 w 6818851"/>
              <a:gd name="connsiteY613" fmla="*/ 29330 h 2359128"/>
              <a:gd name="connsiteX614" fmla="*/ 2288566 w 6818851"/>
              <a:gd name="connsiteY614" fmla="*/ 45540 h 2359128"/>
              <a:gd name="connsiteX615" fmla="*/ 2328179 w 6818851"/>
              <a:gd name="connsiteY615" fmla="*/ 48782 h 2359128"/>
              <a:gd name="connsiteX616" fmla="*/ 2320256 w 6818851"/>
              <a:gd name="connsiteY616" fmla="*/ 61749 h 2359128"/>
              <a:gd name="connsiteX617" fmla="*/ 2415327 w 6818851"/>
              <a:gd name="connsiteY617" fmla="*/ 61749 h 2359128"/>
              <a:gd name="connsiteX618" fmla="*/ 2462862 w 6818851"/>
              <a:gd name="connsiteY618" fmla="*/ 71475 h 2359128"/>
              <a:gd name="connsiteX619" fmla="*/ 2447017 w 6818851"/>
              <a:gd name="connsiteY619" fmla="*/ 77959 h 2359128"/>
              <a:gd name="connsiteX620" fmla="*/ 2486629 w 6818851"/>
              <a:gd name="connsiteY620" fmla="*/ 77959 h 2359128"/>
              <a:gd name="connsiteX621" fmla="*/ 2482668 w 6818851"/>
              <a:gd name="connsiteY621" fmla="*/ 90927 h 2359128"/>
              <a:gd name="connsiteX622" fmla="*/ 2561893 w 6818851"/>
              <a:gd name="connsiteY622" fmla="*/ 129831 h 2359128"/>
              <a:gd name="connsiteX623" fmla="*/ 2557932 w 6818851"/>
              <a:gd name="connsiteY623" fmla="*/ 133073 h 2359128"/>
              <a:gd name="connsiteX624" fmla="*/ 2581700 w 6818851"/>
              <a:gd name="connsiteY624" fmla="*/ 175218 h 2359128"/>
              <a:gd name="connsiteX625" fmla="*/ 2542087 w 6818851"/>
              <a:gd name="connsiteY625" fmla="*/ 184944 h 2359128"/>
              <a:gd name="connsiteX626" fmla="*/ 2609429 w 6818851"/>
              <a:gd name="connsiteY626" fmla="*/ 249783 h 2359128"/>
              <a:gd name="connsiteX627" fmla="*/ 2597545 w 6818851"/>
              <a:gd name="connsiteY627" fmla="*/ 262751 h 2359128"/>
              <a:gd name="connsiteX628" fmla="*/ 2660925 w 6818851"/>
              <a:gd name="connsiteY628" fmla="*/ 285445 h 2359128"/>
              <a:gd name="connsiteX629" fmla="*/ 2664886 w 6818851"/>
              <a:gd name="connsiteY629" fmla="*/ 304896 h 2359128"/>
              <a:gd name="connsiteX630" fmla="*/ 2692615 w 6818851"/>
              <a:gd name="connsiteY630" fmla="*/ 298413 h 2359128"/>
              <a:gd name="connsiteX631" fmla="*/ 2779763 w 6818851"/>
              <a:gd name="connsiteY631" fmla="*/ 282203 h 2359128"/>
              <a:gd name="connsiteX632" fmla="*/ 2672809 w 6818851"/>
              <a:gd name="connsiteY632" fmla="*/ 321106 h 2359128"/>
              <a:gd name="connsiteX633" fmla="*/ 2668848 w 6818851"/>
              <a:gd name="connsiteY633" fmla="*/ 340558 h 2359128"/>
              <a:gd name="connsiteX634" fmla="*/ 2708460 w 6818851"/>
              <a:gd name="connsiteY634" fmla="*/ 356768 h 2359128"/>
              <a:gd name="connsiteX635" fmla="*/ 2914447 w 6818851"/>
              <a:gd name="connsiteY635" fmla="*/ 301654 h 2359128"/>
              <a:gd name="connsiteX636" fmla="*/ 2942175 w 6818851"/>
              <a:gd name="connsiteY636" fmla="*/ 285445 h 2359128"/>
              <a:gd name="connsiteX637" fmla="*/ 2878795 w 6818851"/>
              <a:gd name="connsiteY637" fmla="*/ 285445 h 2359128"/>
              <a:gd name="connsiteX638" fmla="*/ 2807492 w 6818851"/>
              <a:gd name="connsiteY638" fmla="*/ 304896 h 2359128"/>
              <a:gd name="connsiteX639" fmla="*/ 2922369 w 6818851"/>
              <a:gd name="connsiteY639" fmla="*/ 253025 h 2359128"/>
              <a:gd name="connsiteX640" fmla="*/ 2787686 w 6818851"/>
              <a:gd name="connsiteY640" fmla="*/ 278961 h 2359128"/>
              <a:gd name="connsiteX641" fmla="*/ 2914447 w 6818851"/>
              <a:gd name="connsiteY641" fmla="*/ 240057 h 2359128"/>
              <a:gd name="connsiteX642" fmla="*/ 2898601 w 6818851"/>
              <a:gd name="connsiteY642" fmla="*/ 236815 h 2359128"/>
              <a:gd name="connsiteX643" fmla="*/ 2938214 w 6818851"/>
              <a:gd name="connsiteY643" fmla="*/ 227089 h 2359128"/>
              <a:gd name="connsiteX644" fmla="*/ 2914447 w 6818851"/>
              <a:gd name="connsiteY644" fmla="*/ 236815 h 2359128"/>
              <a:gd name="connsiteX645" fmla="*/ 3080820 w 6818851"/>
              <a:gd name="connsiteY645" fmla="*/ 201154 h 2359128"/>
              <a:gd name="connsiteX646" fmla="*/ 3255116 w 6818851"/>
              <a:gd name="connsiteY646" fmla="*/ 149282 h 2359128"/>
              <a:gd name="connsiteX647" fmla="*/ 3298690 w 6818851"/>
              <a:gd name="connsiteY647" fmla="*/ 139556 h 2359128"/>
              <a:gd name="connsiteX648" fmla="*/ 3469024 w 6818851"/>
              <a:gd name="connsiteY648" fmla="*/ 110379 h 2359128"/>
              <a:gd name="connsiteX649" fmla="*/ 3461102 w 6818851"/>
              <a:gd name="connsiteY649" fmla="*/ 123347 h 2359128"/>
              <a:gd name="connsiteX650" fmla="*/ 3508637 w 6818851"/>
              <a:gd name="connsiteY650" fmla="*/ 126589 h 2359128"/>
              <a:gd name="connsiteX651" fmla="*/ 3500715 w 6818851"/>
              <a:gd name="connsiteY651" fmla="*/ 139556 h 2359128"/>
              <a:gd name="connsiteX652" fmla="*/ 3583901 w 6818851"/>
              <a:gd name="connsiteY652" fmla="*/ 136315 h 2359128"/>
              <a:gd name="connsiteX653" fmla="*/ 3544289 w 6818851"/>
              <a:gd name="connsiteY653" fmla="*/ 149282 h 2359128"/>
              <a:gd name="connsiteX654" fmla="*/ 3575979 w 6818851"/>
              <a:gd name="connsiteY654" fmla="*/ 149282 h 2359128"/>
              <a:gd name="connsiteX655" fmla="*/ 3548250 w 6818851"/>
              <a:gd name="connsiteY655" fmla="*/ 162250 h 2359128"/>
              <a:gd name="connsiteX656" fmla="*/ 3603708 w 6818851"/>
              <a:gd name="connsiteY656" fmla="*/ 152524 h 2359128"/>
              <a:gd name="connsiteX657" fmla="*/ 3623514 w 6818851"/>
              <a:gd name="connsiteY657" fmla="*/ 146040 h 2359128"/>
              <a:gd name="connsiteX658" fmla="*/ 3631437 w 6818851"/>
              <a:gd name="connsiteY658" fmla="*/ 152524 h 2359128"/>
              <a:gd name="connsiteX659" fmla="*/ 3619553 w 6818851"/>
              <a:gd name="connsiteY659" fmla="*/ 149282 h 2359128"/>
              <a:gd name="connsiteX660" fmla="*/ 3611630 w 6818851"/>
              <a:gd name="connsiteY660" fmla="*/ 155766 h 2359128"/>
              <a:gd name="connsiteX661" fmla="*/ 3682933 w 6818851"/>
              <a:gd name="connsiteY661" fmla="*/ 181702 h 2359128"/>
              <a:gd name="connsiteX662" fmla="*/ 3667088 w 6818851"/>
              <a:gd name="connsiteY662" fmla="*/ 184944 h 2359128"/>
              <a:gd name="connsiteX663" fmla="*/ 3682933 w 6818851"/>
              <a:gd name="connsiteY663" fmla="*/ 201154 h 2359128"/>
              <a:gd name="connsiteX664" fmla="*/ 3766120 w 6818851"/>
              <a:gd name="connsiteY664" fmla="*/ 227089 h 2359128"/>
              <a:gd name="connsiteX665" fmla="*/ 3774042 w 6818851"/>
              <a:gd name="connsiteY665" fmla="*/ 295171 h 2359128"/>
              <a:gd name="connsiteX666" fmla="*/ 3817616 w 6818851"/>
              <a:gd name="connsiteY666" fmla="*/ 321106 h 2359128"/>
              <a:gd name="connsiteX667" fmla="*/ 3770081 w 6818851"/>
              <a:gd name="connsiteY667" fmla="*/ 389187 h 2359128"/>
              <a:gd name="connsiteX668" fmla="*/ 3801771 w 6818851"/>
              <a:gd name="connsiteY668" fmla="*/ 389187 h 2359128"/>
              <a:gd name="connsiteX669" fmla="*/ 3762159 w 6818851"/>
              <a:gd name="connsiteY669" fmla="*/ 402155 h 2359128"/>
              <a:gd name="connsiteX670" fmla="*/ 3762159 w 6818851"/>
              <a:gd name="connsiteY670" fmla="*/ 408639 h 2359128"/>
              <a:gd name="connsiteX671" fmla="*/ 3746313 w 6818851"/>
              <a:gd name="connsiteY671" fmla="*/ 421607 h 2359128"/>
              <a:gd name="connsiteX672" fmla="*/ 3785926 w 6818851"/>
              <a:gd name="connsiteY672" fmla="*/ 434575 h 2359128"/>
              <a:gd name="connsiteX673" fmla="*/ 3778004 w 6818851"/>
              <a:gd name="connsiteY673" fmla="*/ 450785 h 2359128"/>
              <a:gd name="connsiteX674" fmla="*/ 3821578 w 6818851"/>
              <a:gd name="connsiteY674" fmla="*/ 454027 h 2359128"/>
              <a:gd name="connsiteX675" fmla="*/ 3857229 w 6818851"/>
              <a:gd name="connsiteY675" fmla="*/ 454027 h 2359128"/>
              <a:gd name="connsiteX676" fmla="*/ 3849306 w 6818851"/>
              <a:gd name="connsiteY676" fmla="*/ 476720 h 2359128"/>
              <a:gd name="connsiteX677" fmla="*/ 3956261 w 6818851"/>
              <a:gd name="connsiteY677" fmla="*/ 522108 h 2359128"/>
              <a:gd name="connsiteX678" fmla="*/ 3976067 w 6818851"/>
              <a:gd name="connsiteY678" fmla="*/ 515624 h 2359128"/>
              <a:gd name="connsiteX679" fmla="*/ 3960222 w 6818851"/>
              <a:gd name="connsiteY679" fmla="*/ 512382 h 2359128"/>
              <a:gd name="connsiteX680" fmla="*/ 4229588 w 6818851"/>
              <a:gd name="connsiteY680" fmla="*/ 424849 h 2359128"/>
              <a:gd name="connsiteX681" fmla="*/ 4661367 w 6818851"/>
              <a:gd name="connsiteY681" fmla="*/ 265993 h 2359128"/>
              <a:gd name="connsiteX682" fmla="*/ 4768321 w 6818851"/>
              <a:gd name="connsiteY682" fmla="*/ 223847 h 2359128"/>
              <a:gd name="connsiteX683" fmla="*/ 4803973 w 6818851"/>
              <a:gd name="connsiteY683" fmla="*/ 210880 h 2359128"/>
              <a:gd name="connsiteX684" fmla="*/ 4831702 w 6818851"/>
              <a:gd name="connsiteY684" fmla="*/ 204396 h 2359128"/>
              <a:gd name="connsiteX685" fmla="*/ 4906966 w 6818851"/>
              <a:gd name="connsiteY685" fmla="*/ 188186 h 2359128"/>
              <a:gd name="connsiteX686" fmla="*/ 4906966 w 6818851"/>
              <a:gd name="connsiteY686" fmla="*/ 207638 h 2359128"/>
              <a:gd name="connsiteX687" fmla="*/ 4922811 w 6818851"/>
              <a:gd name="connsiteY687" fmla="*/ 214122 h 2359128"/>
              <a:gd name="connsiteX688" fmla="*/ 4918850 w 6818851"/>
              <a:gd name="connsiteY688" fmla="*/ 220605 h 2359128"/>
              <a:gd name="connsiteX689" fmla="*/ 4978269 w 6818851"/>
              <a:gd name="connsiteY689" fmla="*/ 217364 h 2359128"/>
              <a:gd name="connsiteX690" fmla="*/ 5101068 w 6818851"/>
              <a:gd name="connsiteY690" fmla="*/ 220605 h 2359128"/>
              <a:gd name="connsiteX691" fmla="*/ 5085223 w 6818851"/>
              <a:gd name="connsiteY691" fmla="*/ 230331 h 2359128"/>
              <a:gd name="connsiteX692" fmla="*/ 5156526 w 6818851"/>
              <a:gd name="connsiteY692" fmla="*/ 262751 h 2359128"/>
              <a:gd name="connsiteX693" fmla="*/ 5152565 w 6818851"/>
              <a:gd name="connsiteY693" fmla="*/ 272477 h 2359128"/>
              <a:gd name="connsiteX694" fmla="*/ 5204061 w 6818851"/>
              <a:gd name="connsiteY694" fmla="*/ 288687 h 2359128"/>
              <a:gd name="connsiteX695" fmla="*/ 5192177 w 6818851"/>
              <a:gd name="connsiteY695" fmla="*/ 295171 h 2359128"/>
              <a:gd name="connsiteX696" fmla="*/ 5283287 w 6818851"/>
              <a:gd name="connsiteY696" fmla="*/ 363252 h 2359128"/>
              <a:gd name="connsiteX697" fmla="*/ 5247635 w 6818851"/>
              <a:gd name="connsiteY697" fmla="*/ 385945 h 2359128"/>
              <a:gd name="connsiteX698" fmla="*/ 5291209 w 6818851"/>
              <a:gd name="connsiteY698" fmla="*/ 408639 h 2359128"/>
              <a:gd name="connsiteX699" fmla="*/ 5283287 w 6818851"/>
              <a:gd name="connsiteY699" fmla="*/ 418365 h 2359128"/>
              <a:gd name="connsiteX700" fmla="*/ 5299132 w 6818851"/>
              <a:gd name="connsiteY700" fmla="*/ 447543 h 2359128"/>
              <a:gd name="connsiteX701" fmla="*/ 5334783 w 6818851"/>
              <a:gd name="connsiteY701" fmla="*/ 496172 h 2359128"/>
              <a:gd name="connsiteX702" fmla="*/ 5378357 w 6818851"/>
              <a:gd name="connsiteY702" fmla="*/ 512382 h 2359128"/>
              <a:gd name="connsiteX703" fmla="*/ 5417970 w 6818851"/>
              <a:gd name="connsiteY703" fmla="*/ 557769 h 2359128"/>
              <a:gd name="connsiteX704" fmla="*/ 5505118 w 6818851"/>
              <a:gd name="connsiteY704" fmla="*/ 684206 h 2359128"/>
              <a:gd name="connsiteX705" fmla="*/ 5560576 w 6818851"/>
              <a:gd name="connsiteY705" fmla="*/ 661512 h 2359128"/>
              <a:gd name="connsiteX706" fmla="*/ 5639801 w 6818851"/>
              <a:gd name="connsiteY706" fmla="*/ 632334 h 2359128"/>
              <a:gd name="connsiteX707" fmla="*/ 5703181 w 6818851"/>
              <a:gd name="connsiteY707" fmla="*/ 606399 h 2359128"/>
              <a:gd name="connsiteX708" fmla="*/ 5893322 w 6818851"/>
              <a:gd name="connsiteY708" fmla="*/ 515624 h 2359128"/>
              <a:gd name="connsiteX709" fmla="*/ 5948780 w 6818851"/>
              <a:gd name="connsiteY709" fmla="*/ 512382 h 2359128"/>
              <a:gd name="connsiteX710" fmla="*/ 5948780 w 6818851"/>
              <a:gd name="connsiteY710" fmla="*/ 525350 h 2359128"/>
              <a:gd name="connsiteX711" fmla="*/ 6059696 w 6818851"/>
              <a:gd name="connsiteY711" fmla="*/ 515624 h 2359128"/>
              <a:gd name="connsiteX712" fmla="*/ 6123076 w 6818851"/>
              <a:gd name="connsiteY712" fmla="*/ 577221 h 2359128"/>
              <a:gd name="connsiteX713" fmla="*/ 6170611 w 6818851"/>
              <a:gd name="connsiteY713" fmla="*/ 577221 h 2359128"/>
              <a:gd name="connsiteX714" fmla="*/ 6198340 w 6818851"/>
              <a:gd name="connsiteY714" fmla="*/ 625850 h 2359128"/>
              <a:gd name="connsiteX715" fmla="*/ 6230030 w 6818851"/>
              <a:gd name="connsiteY715" fmla="*/ 648544 h 2359128"/>
              <a:gd name="connsiteX716" fmla="*/ 6265682 w 6818851"/>
              <a:gd name="connsiteY716" fmla="*/ 693932 h 2359128"/>
              <a:gd name="connsiteX717" fmla="*/ 6281527 w 6818851"/>
              <a:gd name="connsiteY717" fmla="*/ 700415 h 2359128"/>
              <a:gd name="connsiteX718" fmla="*/ 6214185 w 6818851"/>
              <a:gd name="connsiteY718" fmla="*/ 736077 h 2359128"/>
              <a:gd name="connsiteX719" fmla="*/ 6162689 w 6818851"/>
              <a:gd name="connsiteY719" fmla="*/ 778223 h 2359128"/>
              <a:gd name="connsiteX720" fmla="*/ 6237953 w 6818851"/>
              <a:gd name="connsiteY720" fmla="*/ 768497 h 2359128"/>
              <a:gd name="connsiteX721" fmla="*/ 6252808 w 6818851"/>
              <a:gd name="connsiteY721" fmla="*/ 781870 h 2359128"/>
              <a:gd name="connsiteX722" fmla="*/ 6257297 w 6818851"/>
              <a:gd name="connsiteY722" fmla="*/ 783182 h 2359128"/>
              <a:gd name="connsiteX723" fmla="*/ 6259654 w 6818851"/>
              <a:gd name="connsiteY723" fmla="*/ 783115 h 2359128"/>
              <a:gd name="connsiteX724" fmla="*/ 6285451 w 6818851"/>
              <a:gd name="connsiteY724" fmla="*/ 777559 h 2359128"/>
              <a:gd name="connsiteX725" fmla="*/ 6294976 w 6818851"/>
              <a:gd name="connsiteY725" fmla="*/ 787084 h 2359128"/>
              <a:gd name="connsiteX726" fmla="*/ 6285687 w 6818851"/>
              <a:gd name="connsiteY726" fmla="*/ 794285 h 2359128"/>
              <a:gd name="connsiteX727" fmla="*/ 6301333 w 6818851"/>
              <a:gd name="connsiteY727" fmla="*/ 797674 h 2359128"/>
              <a:gd name="connsiteX728" fmla="*/ 6237953 w 6818851"/>
              <a:gd name="connsiteY728" fmla="*/ 833336 h 2359128"/>
              <a:gd name="connsiteX729" fmla="*/ 6226069 w 6818851"/>
              <a:gd name="connsiteY729" fmla="*/ 865755 h 2359128"/>
              <a:gd name="connsiteX730" fmla="*/ 6293411 w 6818851"/>
              <a:gd name="connsiteY730" fmla="*/ 839820 h 2359128"/>
              <a:gd name="connsiteX731" fmla="*/ 6313217 w 6818851"/>
              <a:gd name="connsiteY731" fmla="*/ 820368 h 2359128"/>
              <a:gd name="connsiteX732" fmla="*/ 6340946 w 6818851"/>
              <a:gd name="connsiteY732" fmla="*/ 839820 h 2359128"/>
              <a:gd name="connsiteX733" fmla="*/ 6313217 w 6818851"/>
              <a:gd name="connsiteY733" fmla="*/ 862514 h 2359128"/>
              <a:gd name="connsiteX734" fmla="*/ 6269643 w 6818851"/>
              <a:gd name="connsiteY734" fmla="*/ 872239 h 2359128"/>
              <a:gd name="connsiteX735" fmla="*/ 6265682 w 6818851"/>
              <a:gd name="connsiteY735" fmla="*/ 875481 h 2359128"/>
              <a:gd name="connsiteX736" fmla="*/ 6297372 w 6818851"/>
              <a:gd name="connsiteY736" fmla="*/ 888449 h 2359128"/>
              <a:gd name="connsiteX737" fmla="*/ 6222108 w 6818851"/>
              <a:gd name="connsiteY737" fmla="*/ 933837 h 2359128"/>
              <a:gd name="connsiteX738" fmla="*/ 6224088 w 6818851"/>
              <a:gd name="connsiteY738" fmla="*/ 940321 h 2359128"/>
              <a:gd name="connsiteX739" fmla="*/ 6224720 w 6818851"/>
              <a:gd name="connsiteY739" fmla="*/ 942389 h 2359128"/>
              <a:gd name="connsiteX740" fmla="*/ 6237953 w 6818851"/>
              <a:gd name="connsiteY740" fmla="*/ 939829 h 2359128"/>
              <a:gd name="connsiteX741" fmla="*/ 6237953 w 6818851"/>
              <a:gd name="connsiteY741" fmla="*/ 938294 h 2359128"/>
              <a:gd name="connsiteX742" fmla="*/ 6237953 w 6818851"/>
              <a:gd name="connsiteY742" fmla="*/ 937079 h 2359128"/>
              <a:gd name="connsiteX743" fmla="*/ 6241609 w 6818851"/>
              <a:gd name="connsiteY743" fmla="*/ 939073 h 2359128"/>
              <a:gd name="connsiteX744" fmla="*/ 6261878 w 6818851"/>
              <a:gd name="connsiteY744" fmla="*/ 934865 h 2359128"/>
              <a:gd name="connsiteX745" fmla="*/ 6262216 w 6818851"/>
              <a:gd name="connsiteY745" fmla="*/ 933837 h 2359128"/>
              <a:gd name="connsiteX746" fmla="*/ 6281527 w 6818851"/>
              <a:gd name="connsiteY746" fmla="*/ 920869 h 2359128"/>
              <a:gd name="connsiteX747" fmla="*/ 6283379 w 6818851"/>
              <a:gd name="connsiteY747" fmla="*/ 927581 h 2359128"/>
              <a:gd name="connsiteX748" fmla="*/ 6307676 w 6818851"/>
              <a:gd name="connsiteY748" fmla="*/ 915672 h 2359128"/>
              <a:gd name="connsiteX749" fmla="*/ 6361651 w 6818851"/>
              <a:gd name="connsiteY749" fmla="*/ 928746 h 2359128"/>
              <a:gd name="connsiteX750" fmla="*/ 6380701 w 6818851"/>
              <a:gd name="connsiteY750" fmla="*/ 932014 h 2359128"/>
              <a:gd name="connsiteX751" fmla="*/ 6382361 w 6818851"/>
              <a:gd name="connsiteY751" fmla="*/ 938849 h 2359128"/>
              <a:gd name="connsiteX752" fmla="*/ 6388535 w 6818851"/>
              <a:gd name="connsiteY752" fmla="*/ 933870 h 2359128"/>
              <a:gd name="connsiteX753" fmla="*/ 6384598 w 6818851"/>
              <a:gd name="connsiteY753" fmla="*/ 943395 h 2359128"/>
              <a:gd name="connsiteX754" fmla="*/ 6383189 w 6818851"/>
              <a:gd name="connsiteY754" fmla="*/ 942260 h 2359128"/>
              <a:gd name="connsiteX755" fmla="*/ 6383876 w 6818851"/>
              <a:gd name="connsiteY755" fmla="*/ 945088 h 2359128"/>
              <a:gd name="connsiteX756" fmla="*/ 6333870 w 6818851"/>
              <a:gd name="connsiteY756" fmla="*/ 944168 h 2359128"/>
              <a:gd name="connsiteX757" fmla="*/ 6331480 w 6818851"/>
              <a:gd name="connsiteY757" fmla="*/ 946068 h 2359128"/>
              <a:gd name="connsiteX758" fmla="*/ 6352830 w 6818851"/>
              <a:gd name="connsiteY758" fmla="*/ 969498 h 2359128"/>
              <a:gd name="connsiteX759" fmla="*/ 6348869 w 6818851"/>
              <a:gd name="connsiteY759" fmla="*/ 992192 h 2359128"/>
              <a:gd name="connsiteX760" fmla="*/ 6350144 w 6818851"/>
              <a:gd name="connsiteY760" fmla="*/ 998375 h 2359128"/>
              <a:gd name="connsiteX761" fmla="*/ 6372508 w 6818851"/>
              <a:gd name="connsiteY761" fmla="*/ 984386 h 2359128"/>
              <a:gd name="connsiteX762" fmla="*/ 6396864 w 6818851"/>
              <a:gd name="connsiteY762" fmla="*/ 995328 h 2359128"/>
              <a:gd name="connsiteX763" fmla="*/ 6405338 w 6818851"/>
              <a:gd name="connsiteY763" fmla="*/ 996725 h 2359128"/>
              <a:gd name="connsiteX764" fmla="*/ 6416210 w 6818851"/>
              <a:gd name="connsiteY764" fmla="*/ 992192 h 2359128"/>
              <a:gd name="connsiteX765" fmla="*/ 6451861 w 6818851"/>
              <a:gd name="connsiteY765" fmla="*/ 966256 h 2359128"/>
              <a:gd name="connsiteX766" fmla="*/ 6439977 w 6818851"/>
              <a:gd name="connsiteY766" fmla="*/ 966256 h 2359128"/>
              <a:gd name="connsiteX767" fmla="*/ 6460774 w 6818851"/>
              <a:gd name="connsiteY767" fmla="*/ 950857 h 2359128"/>
              <a:gd name="connsiteX768" fmla="*/ 6469111 w 6818851"/>
              <a:gd name="connsiteY768" fmla="*/ 939485 h 2359128"/>
              <a:gd name="connsiteX769" fmla="*/ 6467586 w 6818851"/>
              <a:gd name="connsiteY769" fmla="*/ 939485 h 2359128"/>
              <a:gd name="connsiteX770" fmla="*/ 6463946 w 6818851"/>
              <a:gd name="connsiteY770" fmla="*/ 922671 h 2359128"/>
              <a:gd name="connsiteX771" fmla="*/ 6458149 w 6818851"/>
              <a:gd name="connsiteY771" fmla="*/ 919205 h 2359128"/>
              <a:gd name="connsiteX772" fmla="*/ 6429630 w 6818851"/>
              <a:gd name="connsiteY772" fmla="*/ 935245 h 2359128"/>
              <a:gd name="connsiteX773" fmla="*/ 6430311 w 6818851"/>
              <a:gd name="connsiteY773" fmla="*/ 936508 h 2359128"/>
              <a:gd name="connsiteX774" fmla="*/ 6436264 w 6818851"/>
              <a:gd name="connsiteY774" fmla="*/ 955360 h 2359128"/>
              <a:gd name="connsiteX775" fmla="*/ 6423167 w 6818851"/>
              <a:gd name="connsiteY775" fmla="*/ 941535 h 2359128"/>
              <a:gd name="connsiteX776" fmla="*/ 6422364 w 6818851"/>
              <a:gd name="connsiteY776" fmla="*/ 939332 h 2359128"/>
              <a:gd name="connsiteX777" fmla="*/ 6420035 w 6818851"/>
              <a:gd name="connsiteY777" fmla="*/ 940642 h 2359128"/>
              <a:gd name="connsiteX778" fmla="*/ 6368848 w 6818851"/>
              <a:gd name="connsiteY778" fmla="*/ 976732 h 2359128"/>
              <a:gd name="connsiteX779" fmla="*/ 6368848 w 6818851"/>
              <a:gd name="connsiteY779" fmla="*/ 973488 h 2359128"/>
              <a:gd name="connsiteX780" fmla="*/ 6413144 w 6818851"/>
              <a:gd name="connsiteY780" fmla="*/ 937804 h 2359128"/>
              <a:gd name="connsiteX781" fmla="*/ 6420025 w 6818851"/>
              <a:gd name="connsiteY781" fmla="*/ 932913 h 2359128"/>
              <a:gd name="connsiteX782" fmla="*/ 6417214 w 6818851"/>
              <a:gd name="connsiteY782" fmla="*/ 925197 h 2359128"/>
              <a:gd name="connsiteX783" fmla="*/ 6425995 w 6818851"/>
              <a:gd name="connsiteY783" fmla="*/ 928496 h 2359128"/>
              <a:gd name="connsiteX784" fmla="*/ 6426062 w 6818851"/>
              <a:gd name="connsiteY784" fmla="*/ 928621 h 2359128"/>
              <a:gd name="connsiteX785" fmla="*/ 6447704 w 6818851"/>
              <a:gd name="connsiteY785" fmla="*/ 913238 h 2359128"/>
              <a:gd name="connsiteX786" fmla="*/ 6426107 w 6818851"/>
              <a:gd name="connsiteY786" fmla="*/ 913238 h 2359128"/>
              <a:gd name="connsiteX787" fmla="*/ 6408222 w 6818851"/>
              <a:gd name="connsiteY787" fmla="*/ 921170 h 2359128"/>
              <a:gd name="connsiteX788" fmla="*/ 6414507 w 6818851"/>
              <a:gd name="connsiteY788" fmla="*/ 913238 h 2359128"/>
              <a:gd name="connsiteX789" fmla="*/ 6406101 w 6818851"/>
              <a:gd name="connsiteY789" fmla="*/ 913238 h 2359128"/>
              <a:gd name="connsiteX790" fmla="*/ 6431990 w 6818851"/>
              <a:gd name="connsiteY790" fmla="*/ 890272 h 2359128"/>
              <a:gd name="connsiteX791" fmla="*/ 6437914 w 6818851"/>
              <a:gd name="connsiteY791" fmla="*/ 893876 h 2359128"/>
              <a:gd name="connsiteX792" fmla="*/ 6439722 w 6818851"/>
              <a:gd name="connsiteY792" fmla="*/ 892595 h 2359128"/>
              <a:gd name="connsiteX793" fmla="*/ 6455472 w 6818851"/>
              <a:gd name="connsiteY793" fmla="*/ 892595 h 2359128"/>
              <a:gd name="connsiteX794" fmla="*/ 6447400 w 6818851"/>
              <a:gd name="connsiteY794" fmla="*/ 899646 h 2359128"/>
              <a:gd name="connsiteX795" fmla="*/ 6454238 w 6818851"/>
              <a:gd name="connsiteY795" fmla="*/ 903806 h 2359128"/>
              <a:gd name="connsiteX796" fmla="*/ 6457393 w 6818851"/>
              <a:gd name="connsiteY796" fmla="*/ 906352 h 2359128"/>
              <a:gd name="connsiteX797" fmla="*/ 6463347 w 6818851"/>
              <a:gd name="connsiteY797" fmla="*/ 902119 h 2359128"/>
              <a:gd name="connsiteX798" fmla="*/ 6471222 w 6818851"/>
              <a:gd name="connsiteY798" fmla="*/ 911851 h 2359128"/>
              <a:gd name="connsiteX799" fmla="*/ 6467089 w 6818851"/>
              <a:gd name="connsiteY799" fmla="*/ 914176 h 2359128"/>
              <a:gd name="connsiteX800" fmla="*/ 6474059 w 6818851"/>
              <a:gd name="connsiteY800" fmla="*/ 919800 h 2359128"/>
              <a:gd name="connsiteX801" fmla="*/ 6482287 w 6818851"/>
              <a:gd name="connsiteY801" fmla="*/ 929811 h 2359128"/>
              <a:gd name="connsiteX802" fmla="*/ 6485099 w 6818851"/>
              <a:gd name="connsiteY802" fmla="*/ 929480 h 2359128"/>
              <a:gd name="connsiteX803" fmla="*/ 6511280 w 6818851"/>
              <a:gd name="connsiteY803" fmla="*/ 946804 h 2359128"/>
              <a:gd name="connsiteX804" fmla="*/ 6523164 w 6818851"/>
              <a:gd name="connsiteY804" fmla="*/ 972740 h 2359128"/>
              <a:gd name="connsiteX805" fmla="*/ 6521624 w 6818851"/>
              <a:gd name="connsiteY805" fmla="*/ 973940 h 2359128"/>
              <a:gd name="connsiteX806" fmla="*/ 6537608 w 6818851"/>
              <a:gd name="connsiteY806" fmla="*/ 974255 h 2359128"/>
              <a:gd name="connsiteX807" fmla="*/ 6554577 w 6818851"/>
              <a:gd name="connsiteY807" fmla="*/ 984386 h 2359128"/>
              <a:gd name="connsiteX808" fmla="*/ 6529024 w 6818851"/>
              <a:gd name="connsiteY808" fmla="*/ 990870 h 2359128"/>
              <a:gd name="connsiteX809" fmla="*/ 6532218 w 6818851"/>
              <a:gd name="connsiteY809" fmla="*/ 1003838 h 2359128"/>
              <a:gd name="connsiteX810" fmla="*/ 6487499 w 6818851"/>
              <a:gd name="connsiteY810" fmla="*/ 1016806 h 2359128"/>
              <a:gd name="connsiteX811" fmla="*/ 6477917 w 6818851"/>
              <a:gd name="connsiteY811" fmla="*/ 1029774 h 2359128"/>
              <a:gd name="connsiteX812" fmla="*/ 6459750 w 6818851"/>
              <a:gd name="connsiteY812" fmla="*/ 1024404 h 2359128"/>
              <a:gd name="connsiteX813" fmla="*/ 6445699 w 6818851"/>
              <a:gd name="connsiteY813" fmla="*/ 1027508 h 2359128"/>
              <a:gd name="connsiteX814" fmla="*/ 6434036 w 6818851"/>
              <a:gd name="connsiteY814" fmla="*/ 1034743 h 2359128"/>
              <a:gd name="connsiteX815" fmla="*/ 6408187 w 6818851"/>
              <a:gd name="connsiteY815" fmla="*/ 1051113 h 2359128"/>
              <a:gd name="connsiteX816" fmla="*/ 6417626 w 6818851"/>
              <a:gd name="connsiteY816" fmla="*/ 1052873 h 2359128"/>
              <a:gd name="connsiteX817" fmla="*/ 6439587 w 6818851"/>
              <a:gd name="connsiteY817" fmla="*/ 1049225 h 2359128"/>
              <a:gd name="connsiteX818" fmla="*/ 6436392 w 6818851"/>
              <a:gd name="connsiteY818" fmla="*/ 1062193 h 2359128"/>
              <a:gd name="connsiteX819" fmla="*/ 6529024 w 6818851"/>
              <a:gd name="connsiteY819" fmla="*/ 1055709 h 2359128"/>
              <a:gd name="connsiteX820" fmla="*/ 6592907 w 6818851"/>
              <a:gd name="connsiteY820" fmla="*/ 1058951 h 2359128"/>
              <a:gd name="connsiteX821" fmla="*/ 6576937 w 6818851"/>
              <a:gd name="connsiteY821" fmla="*/ 1075161 h 2359128"/>
              <a:gd name="connsiteX822" fmla="*/ 6605685 w 6818851"/>
              <a:gd name="connsiteY822" fmla="*/ 1107581 h 2359128"/>
              <a:gd name="connsiteX823" fmla="*/ 6634433 w 6818851"/>
              <a:gd name="connsiteY823" fmla="*/ 1136758 h 2359128"/>
              <a:gd name="connsiteX824" fmla="*/ 6532218 w 6818851"/>
              <a:gd name="connsiteY824" fmla="*/ 1175662 h 2359128"/>
              <a:gd name="connsiteX825" fmla="*/ 6497082 w 6818851"/>
              <a:gd name="connsiteY825" fmla="*/ 1182146 h 2359128"/>
              <a:gd name="connsiteX826" fmla="*/ 6509859 w 6818851"/>
              <a:gd name="connsiteY826" fmla="*/ 1195114 h 2359128"/>
              <a:gd name="connsiteX827" fmla="*/ 6608879 w 6818851"/>
              <a:gd name="connsiteY827" fmla="*/ 1185388 h 2359128"/>
              <a:gd name="connsiteX828" fmla="*/ 6608879 w 6818851"/>
              <a:gd name="connsiteY828" fmla="*/ 1204839 h 2359128"/>
              <a:gd name="connsiteX829" fmla="*/ 6576937 w 6818851"/>
              <a:gd name="connsiteY829" fmla="*/ 1211323 h 2359128"/>
              <a:gd name="connsiteX830" fmla="*/ 6599296 w 6818851"/>
              <a:gd name="connsiteY830" fmla="*/ 1211323 h 2359128"/>
              <a:gd name="connsiteX831" fmla="*/ 6576937 w 6818851"/>
              <a:gd name="connsiteY831" fmla="*/ 1230775 h 2359128"/>
              <a:gd name="connsiteX832" fmla="*/ 6588516 w 6818851"/>
              <a:gd name="connsiteY832" fmla="*/ 1237259 h 2359128"/>
              <a:gd name="connsiteX833" fmla="*/ 6602490 w 6818851"/>
              <a:gd name="connsiteY833" fmla="*/ 1234017 h 2359128"/>
              <a:gd name="connsiteX834" fmla="*/ 6594504 w 6818851"/>
              <a:gd name="connsiteY834" fmla="*/ 1242122 h 2359128"/>
              <a:gd name="connsiteX835" fmla="*/ 6592907 w 6818851"/>
              <a:gd name="connsiteY835" fmla="*/ 1243743 h 2359128"/>
              <a:gd name="connsiteX836" fmla="*/ 6596102 w 6818851"/>
              <a:gd name="connsiteY836" fmla="*/ 1246985 h 2359128"/>
              <a:gd name="connsiteX837" fmla="*/ 6569700 w 6818851"/>
              <a:gd name="connsiteY837" fmla="*/ 1259801 h 2359128"/>
              <a:gd name="connsiteX838" fmla="*/ 6556809 w 6818851"/>
              <a:gd name="connsiteY838" fmla="*/ 1259688 h 2359128"/>
              <a:gd name="connsiteX839" fmla="*/ 6552378 w 6818851"/>
              <a:gd name="connsiteY839" fmla="*/ 1265732 h 2359128"/>
              <a:gd name="connsiteX840" fmla="*/ 6550893 w 6818851"/>
              <a:gd name="connsiteY840" fmla="*/ 1267758 h 2359128"/>
              <a:gd name="connsiteX841" fmla="*/ 6606351 w 6818851"/>
              <a:gd name="connsiteY841" fmla="*/ 1280726 h 2359128"/>
              <a:gd name="connsiteX842" fmla="*/ 6630119 w 6818851"/>
              <a:gd name="connsiteY842" fmla="*/ 1287210 h 2359128"/>
              <a:gd name="connsiteX843" fmla="*/ 6693499 w 6818851"/>
              <a:gd name="connsiteY843" fmla="*/ 1283968 h 2359128"/>
              <a:gd name="connsiteX844" fmla="*/ 6725189 w 6818851"/>
              <a:gd name="connsiteY844" fmla="*/ 1319630 h 2359128"/>
              <a:gd name="connsiteX845" fmla="*/ 6669731 w 6818851"/>
              <a:gd name="connsiteY845" fmla="*/ 1368259 h 2359128"/>
              <a:gd name="connsiteX846" fmla="*/ 6360566 w 6818851"/>
              <a:gd name="connsiteY846" fmla="*/ 1516325 h 2359128"/>
              <a:gd name="connsiteX847" fmla="*/ 6145750 w 6818851"/>
              <a:gd name="connsiteY847" fmla="*/ 1611820 h 2359128"/>
              <a:gd name="connsiteX848" fmla="*/ 6163616 w 6818851"/>
              <a:gd name="connsiteY848" fmla="*/ 1608601 h 2359128"/>
              <a:gd name="connsiteX849" fmla="*/ 6237827 w 6818851"/>
              <a:gd name="connsiteY849" fmla="*/ 1587241 h 2359128"/>
              <a:gd name="connsiteX850" fmla="*/ 6042728 w 6818851"/>
              <a:gd name="connsiteY850" fmla="*/ 1668034 h 2359128"/>
              <a:gd name="connsiteX851" fmla="*/ 6031534 w 6818851"/>
              <a:gd name="connsiteY851" fmla="*/ 1670053 h 2359128"/>
              <a:gd name="connsiteX852" fmla="*/ 6021861 w 6818851"/>
              <a:gd name="connsiteY852" fmla="*/ 1665516 h 2359128"/>
              <a:gd name="connsiteX853" fmla="*/ 5938587 w 6818851"/>
              <a:gd name="connsiteY853" fmla="*/ 1698028 h 2359128"/>
              <a:gd name="connsiteX854" fmla="*/ 6039524 w 6818851"/>
              <a:gd name="connsiteY854" fmla="*/ 1677578 h 2359128"/>
              <a:gd name="connsiteX855" fmla="*/ 6141788 w 6818851"/>
              <a:gd name="connsiteY855" fmla="*/ 1641968 h 2359128"/>
              <a:gd name="connsiteX856" fmla="*/ 6263226 w 6818851"/>
              <a:gd name="connsiteY856" fmla="*/ 1599884 h 2359128"/>
              <a:gd name="connsiteX857" fmla="*/ 6173745 w 6818851"/>
              <a:gd name="connsiteY857" fmla="*/ 1651680 h 2359128"/>
              <a:gd name="connsiteX858" fmla="*/ 6176941 w 6818851"/>
              <a:gd name="connsiteY858" fmla="*/ 1651680 h 2359128"/>
              <a:gd name="connsiteX859" fmla="*/ 6036328 w 6818851"/>
              <a:gd name="connsiteY859" fmla="*/ 1693765 h 2359128"/>
              <a:gd name="connsiteX860" fmla="*/ 6026741 w 6818851"/>
              <a:gd name="connsiteY860" fmla="*/ 1700239 h 2359128"/>
              <a:gd name="connsiteX861" fmla="*/ 6017153 w 6818851"/>
              <a:gd name="connsiteY861" fmla="*/ 1687290 h 2359128"/>
              <a:gd name="connsiteX862" fmla="*/ 5831800 w 6818851"/>
              <a:gd name="connsiteY862" fmla="*/ 1745561 h 2359128"/>
              <a:gd name="connsiteX863" fmla="*/ 5813396 w 6818851"/>
              <a:gd name="connsiteY863" fmla="*/ 1743230 h 2359128"/>
              <a:gd name="connsiteX864" fmla="*/ 5806576 w 6818851"/>
              <a:gd name="connsiteY864" fmla="*/ 1745555 h 2359128"/>
              <a:gd name="connsiteX865" fmla="*/ 5807432 w 6818851"/>
              <a:gd name="connsiteY865" fmla="*/ 1753654 h 2359128"/>
              <a:gd name="connsiteX866" fmla="*/ 5796647 w 6818851"/>
              <a:gd name="connsiteY866" fmla="*/ 1764984 h 2359128"/>
              <a:gd name="connsiteX867" fmla="*/ 5790255 w 6818851"/>
              <a:gd name="connsiteY867" fmla="*/ 1758510 h 2359128"/>
              <a:gd name="connsiteX868" fmla="*/ 5803038 w 6818851"/>
              <a:gd name="connsiteY868" fmla="*/ 1752035 h 2359128"/>
              <a:gd name="connsiteX869" fmla="*/ 5787559 w 6818851"/>
              <a:gd name="connsiteY869" fmla="*/ 1752035 h 2359128"/>
              <a:gd name="connsiteX870" fmla="*/ 5760132 w 6818851"/>
              <a:gd name="connsiteY870" fmla="*/ 1761382 h 2359128"/>
              <a:gd name="connsiteX871" fmla="*/ 5753242 w 6818851"/>
              <a:gd name="connsiteY871" fmla="*/ 1774952 h 2359128"/>
              <a:gd name="connsiteX872" fmla="*/ 5729826 w 6818851"/>
              <a:gd name="connsiteY872" fmla="*/ 1795147 h 2359128"/>
              <a:gd name="connsiteX873" fmla="*/ 5713951 w 6818851"/>
              <a:gd name="connsiteY873" fmla="*/ 1785256 h 2359128"/>
              <a:gd name="connsiteX874" fmla="*/ 5685376 w 6818851"/>
              <a:gd name="connsiteY874" fmla="*/ 1795147 h 2359128"/>
              <a:gd name="connsiteX875" fmla="*/ 5707225 w 6818851"/>
              <a:gd name="connsiteY875" fmla="*/ 1778409 h 2359128"/>
              <a:gd name="connsiteX876" fmla="*/ 5602732 w 6818851"/>
              <a:gd name="connsiteY876" fmla="*/ 1807923 h 2359128"/>
              <a:gd name="connsiteX877" fmla="*/ 5590325 w 6818851"/>
              <a:gd name="connsiteY877" fmla="*/ 1817769 h 2359128"/>
              <a:gd name="connsiteX878" fmla="*/ 5572823 w 6818851"/>
              <a:gd name="connsiteY878" fmla="*/ 1820547 h 2359128"/>
              <a:gd name="connsiteX879" fmla="*/ 5582824 w 6818851"/>
              <a:gd name="connsiteY879" fmla="*/ 1814197 h 2359128"/>
              <a:gd name="connsiteX880" fmla="*/ 5601439 w 6818851"/>
              <a:gd name="connsiteY880" fmla="*/ 1808288 h 2359128"/>
              <a:gd name="connsiteX881" fmla="*/ 5557597 w 6818851"/>
              <a:gd name="connsiteY881" fmla="*/ 1820671 h 2359128"/>
              <a:gd name="connsiteX882" fmla="*/ 5489229 w 6818851"/>
              <a:gd name="connsiteY882" fmla="*/ 1835486 h 2359128"/>
              <a:gd name="connsiteX883" fmla="*/ 5470547 w 6818851"/>
              <a:gd name="connsiteY883" fmla="*/ 1854447 h 2359128"/>
              <a:gd name="connsiteX884" fmla="*/ 5442997 w 6818851"/>
              <a:gd name="connsiteY884" fmla="*/ 1872683 h 2359128"/>
              <a:gd name="connsiteX885" fmla="*/ 5427026 w 6818851"/>
              <a:gd name="connsiteY885" fmla="*/ 1888893 h 2359128"/>
              <a:gd name="connsiteX886" fmla="*/ 5446192 w 6818851"/>
              <a:gd name="connsiteY886" fmla="*/ 1888893 h 2359128"/>
              <a:gd name="connsiteX887" fmla="*/ 5433415 w 6818851"/>
              <a:gd name="connsiteY887" fmla="*/ 1895377 h 2359128"/>
              <a:gd name="connsiteX888" fmla="*/ 5494104 w 6818851"/>
              <a:gd name="connsiteY888" fmla="*/ 1875925 h 2359128"/>
              <a:gd name="connsiteX889" fmla="*/ 5407861 w 6818851"/>
              <a:gd name="connsiteY889" fmla="*/ 1924554 h 2359128"/>
              <a:gd name="connsiteX890" fmla="*/ 5388696 w 6818851"/>
              <a:gd name="connsiteY890" fmla="*/ 1924554 h 2359128"/>
              <a:gd name="connsiteX891" fmla="*/ 5420638 w 6818851"/>
              <a:gd name="connsiteY891" fmla="*/ 1892135 h 2359128"/>
              <a:gd name="connsiteX892" fmla="*/ 5331200 w 6818851"/>
              <a:gd name="connsiteY892" fmla="*/ 1940764 h 2359128"/>
              <a:gd name="connsiteX893" fmla="*/ 5334395 w 6818851"/>
              <a:gd name="connsiteY893" fmla="*/ 1950490 h 2359128"/>
              <a:gd name="connsiteX894" fmla="*/ 5273705 w 6818851"/>
              <a:gd name="connsiteY894" fmla="*/ 1969942 h 2359128"/>
              <a:gd name="connsiteX895" fmla="*/ 5273705 w 6818851"/>
              <a:gd name="connsiteY895" fmla="*/ 1973184 h 2359128"/>
              <a:gd name="connsiteX896" fmla="*/ 5318424 w 6818851"/>
              <a:gd name="connsiteY896" fmla="*/ 1956974 h 2359128"/>
              <a:gd name="connsiteX897" fmla="*/ 5280093 w 6818851"/>
              <a:gd name="connsiteY897" fmla="*/ 1982910 h 2359128"/>
              <a:gd name="connsiteX898" fmla="*/ 5359948 w 6818851"/>
              <a:gd name="connsiteY898" fmla="*/ 1956974 h 2359128"/>
              <a:gd name="connsiteX899" fmla="*/ 5356754 w 6818851"/>
              <a:gd name="connsiteY899" fmla="*/ 1953732 h 2359128"/>
              <a:gd name="connsiteX900" fmla="*/ 5401473 w 6818851"/>
              <a:gd name="connsiteY900" fmla="*/ 1950490 h 2359128"/>
              <a:gd name="connsiteX901" fmla="*/ 5315229 w 6818851"/>
              <a:gd name="connsiteY901" fmla="*/ 2008845 h 2359128"/>
              <a:gd name="connsiteX902" fmla="*/ 5318424 w 6818851"/>
              <a:gd name="connsiteY902" fmla="*/ 2008845 h 2359128"/>
              <a:gd name="connsiteX903" fmla="*/ 5414250 w 6818851"/>
              <a:gd name="connsiteY903" fmla="*/ 1953732 h 2359128"/>
              <a:gd name="connsiteX904" fmla="*/ 5478133 w 6818851"/>
              <a:gd name="connsiteY904" fmla="*/ 1924554 h 2359128"/>
              <a:gd name="connsiteX905" fmla="*/ 5478133 w 6818851"/>
              <a:gd name="connsiteY905" fmla="*/ 1918071 h 2359128"/>
              <a:gd name="connsiteX906" fmla="*/ 5420638 w 6818851"/>
              <a:gd name="connsiteY906" fmla="*/ 1947248 h 2359128"/>
              <a:gd name="connsiteX907" fmla="*/ 5532435 w 6818851"/>
              <a:gd name="connsiteY907" fmla="*/ 1882409 h 2359128"/>
              <a:gd name="connsiteX908" fmla="*/ 5500493 w 6818851"/>
              <a:gd name="connsiteY908" fmla="*/ 1905103 h 2359128"/>
              <a:gd name="connsiteX909" fmla="*/ 5669785 w 6818851"/>
              <a:gd name="connsiteY909" fmla="*/ 1843505 h 2359128"/>
              <a:gd name="connsiteX910" fmla="*/ 5427026 w 6818851"/>
              <a:gd name="connsiteY910" fmla="*/ 1976426 h 2359128"/>
              <a:gd name="connsiteX911" fmla="*/ 5395084 w 6818851"/>
              <a:gd name="connsiteY911" fmla="*/ 1992636 h 2359128"/>
              <a:gd name="connsiteX912" fmla="*/ 5519658 w 6818851"/>
              <a:gd name="connsiteY912" fmla="*/ 1950490 h 2359128"/>
              <a:gd name="connsiteX913" fmla="*/ 5436609 w 6818851"/>
              <a:gd name="connsiteY913" fmla="*/ 2008845 h 2359128"/>
              <a:gd name="connsiteX914" fmla="*/ 5653814 w 6818851"/>
              <a:gd name="connsiteY914" fmla="*/ 1908345 h 2359128"/>
              <a:gd name="connsiteX915" fmla="*/ 5650620 w 6818851"/>
              <a:gd name="connsiteY915" fmla="*/ 1905103 h 2359128"/>
              <a:gd name="connsiteX916" fmla="*/ 5657009 w 6818851"/>
              <a:gd name="connsiteY916" fmla="*/ 1898619 h 2359128"/>
              <a:gd name="connsiteX917" fmla="*/ 5657009 w 6818851"/>
              <a:gd name="connsiteY917" fmla="*/ 1905103 h 2359128"/>
              <a:gd name="connsiteX918" fmla="*/ 5692145 w 6818851"/>
              <a:gd name="connsiteY918" fmla="*/ 1879167 h 2359128"/>
              <a:gd name="connsiteX919" fmla="*/ 5685756 w 6818851"/>
              <a:gd name="connsiteY919" fmla="*/ 1875925 h 2359128"/>
              <a:gd name="connsiteX920" fmla="*/ 5688951 w 6818851"/>
              <a:gd name="connsiteY920" fmla="*/ 1866199 h 2359128"/>
              <a:gd name="connsiteX921" fmla="*/ 5781582 w 6818851"/>
              <a:gd name="connsiteY921" fmla="*/ 1846747 h 2359128"/>
              <a:gd name="connsiteX922" fmla="*/ 5880602 w 6818851"/>
              <a:gd name="connsiteY922" fmla="*/ 1794876 h 2359128"/>
              <a:gd name="connsiteX923" fmla="*/ 5947680 w 6818851"/>
              <a:gd name="connsiteY923" fmla="*/ 1768940 h 2359128"/>
              <a:gd name="connsiteX924" fmla="*/ 5768805 w 6818851"/>
              <a:gd name="connsiteY924" fmla="*/ 1817570 h 2359128"/>
              <a:gd name="connsiteX925" fmla="*/ 6263906 w 6818851"/>
              <a:gd name="connsiteY925" fmla="*/ 1665198 h 2359128"/>
              <a:gd name="connsiteX926" fmla="*/ 6267100 w 6818851"/>
              <a:gd name="connsiteY926" fmla="*/ 1668440 h 2359128"/>
              <a:gd name="connsiteX927" fmla="*/ 6241546 w 6818851"/>
              <a:gd name="connsiteY927" fmla="*/ 1681407 h 2359128"/>
              <a:gd name="connsiteX928" fmla="*/ 6318207 w 6818851"/>
              <a:gd name="connsiteY928" fmla="*/ 1648988 h 2359128"/>
              <a:gd name="connsiteX929" fmla="*/ 6672763 w 6818851"/>
              <a:gd name="connsiteY929" fmla="*/ 1584149 h 2359128"/>
              <a:gd name="connsiteX930" fmla="*/ 6679151 w 6818851"/>
              <a:gd name="connsiteY930" fmla="*/ 1587391 h 2359128"/>
              <a:gd name="connsiteX931" fmla="*/ 6407645 w 6818851"/>
              <a:gd name="connsiteY931" fmla="*/ 1645746 h 2359128"/>
              <a:gd name="connsiteX932" fmla="*/ 6299042 w 6818851"/>
              <a:gd name="connsiteY932" fmla="*/ 1704101 h 2359128"/>
              <a:gd name="connsiteX933" fmla="*/ 6299042 w 6818851"/>
              <a:gd name="connsiteY933" fmla="*/ 1710585 h 2359128"/>
              <a:gd name="connsiteX934" fmla="*/ 6442781 w 6818851"/>
              <a:gd name="connsiteY934" fmla="*/ 1661956 h 2359128"/>
              <a:gd name="connsiteX935" fmla="*/ 6570549 w 6818851"/>
              <a:gd name="connsiteY935" fmla="*/ 1629536 h 2359128"/>
              <a:gd name="connsiteX936" fmla="*/ 6672763 w 6818851"/>
              <a:gd name="connsiteY936" fmla="*/ 1619810 h 2359128"/>
              <a:gd name="connsiteX937" fmla="*/ 6675957 w 6818851"/>
              <a:gd name="connsiteY937" fmla="*/ 1623052 h 2359128"/>
              <a:gd name="connsiteX938" fmla="*/ 6544995 w 6818851"/>
              <a:gd name="connsiteY938" fmla="*/ 1658714 h 2359128"/>
              <a:gd name="connsiteX939" fmla="*/ 6544995 w 6818851"/>
              <a:gd name="connsiteY939" fmla="*/ 1661956 h 2359128"/>
              <a:gd name="connsiteX940" fmla="*/ 6366120 w 6818851"/>
              <a:gd name="connsiteY940" fmla="*/ 1700859 h 2359128"/>
              <a:gd name="connsiteX941" fmla="*/ 6235158 w 6818851"/>
              <a:gd name="connsiteY941" fmla="*/ 1746247 h 2359128"/>
              <a:gd name="connsiteX942" fmla="*/ 6193633 w 6818851"/>
              <a:gd name="connsiteY942" fmla="*/ 1762456 h 2359128"/>
              <a:gd name="connsiteX943" fmla="*/ 6072254 w 6818851"/>
              <a:gd name="connsiteY943" fmla="*/ 1811086 h 2359128"/>
              <a:gd name="connsiteX944" fmla="*/ 5970040 w 6818851"/>
              <a:gd name="connsiteY944" fmla="*/ 1856473 h 2359128"/>
              <a:gd name="connsiteX945" fmla="*/ 6158497 w 6818851"/>
              <a:gd name="connsiteY945" fmla="*/ 1788392 h 2359128"/>
              <a:gd name="connsiteX946" fmla="*/ 6206410 w 6818851"/>
              <a:gd name="connsiteY946" fmla="*/ 1772182 h 2359128"/>
              <a:gd name="connsiteX947" fmla="*/ 6097808 w 6818851"/>
              <a:gd name="connsiteY947" fmla="*/ 1814328 h 2359128"/>
              <a:gd name="connsiteX948" fmla="*/ 5762417 w 6818851"/>
              <a:gd name="connsiteY948" fmla="*/ 1969942 h 2359128"/>
              <a:gd name="connsiteX949" fmla="*/ 5736863 w 6818851"/>
              <a:gd name="connsiteY949" fmla="*/ 1979668 h 2359128"/>
              <a:gd name="connsiteX950" fmla="*/ 5736863 w 6818851"/>
              <a:gd name="connsiteY950" fmla="*/ 1982910 h 2359128"/>
              <a:gd name="connsiteX951" fmla="*/ 5826301 w 6818851"/>
              <a:gd name="connsiteY951" fmla="*/ 1950490 h 2359128"/>
              <a:gd name="connsiteX952" fmla="*/ 5899767 w 6818851"/>
              <a:gd name="connsiteY952" fmla="*/ 1908345 h 2359128"/>
              <a:gd name="connsiteX953" fmla="*/ 5912544 w 6818851"/>
              <a:gd name="connsiteY953" fmla="*/ 1914829 h 2359128"/>
              <a:gd name="connsiteX954" fmla="*/ 5826301 w 6818851"/>
              <a:gd name="connsiteY954" fmla="*/ 1960216 h 2359128"/>
              <a:gd name="connsiteX955" fmla="*/ 5794359 w 6818851"/>
              <a:gd name="connsiteY955" fmla="*/ 1973184 h 2359128"/>
              <a:gd name="connsiteX956" fmla="*/ 5794359 w 6818851"/>
              <a:gd name="connsiteY956" fmla="*/ 1982910 h 2359128"/>
              <a:gd name="connsiteX957" fmla="*/ 5947680 w 6818851"/>
              <a:gd name="connsiteY957" fmla="*/ 1911587 h 2359128"/>
              <a:gd name="connsiteX958" fmla="*/ 5970040 w 6818851"/>
              <a:gd name="connsiteY958" fmla="*/ 1901861 h 2359128"/>
              <a:gd name="connsiteX959" fmla="*/ 5970040 w 6818851"/>
              <a:gd name="connsiteY959" fmla="*/ 1905103 h 2359128"/>
              <a:gd name="connsiteX960" fmla="*/ 5941292 w 6818851"/>
              <a:gd name="connsiteY960" fmla="*/ 1934280 h 2359128"/>
              <a:gd name="connsiteX961" fmla="*/ 5848660 w 6818851"/>
              <a:gd name="connsiteY961" fmla="*/ 1976426 h 2359128"/>
              <a:gd name="connsiteX962" fmla="*/ 5848660 w 6818851"/>
              <a:gd name="connsiteY962" fmla="*/ 1982910 h 2359128"/>
              <a:gd name="connsiteX963" fmla="*/ 5807136 w 6818851"/>
              <a:gd name="connsiteY963" fmla="*/ 1992636 h 2359128"/>
              <a:gd name="connsiteX964" fmla="*/ 5752834 w 6818851"/>
              <a:gd name="connsiteY964" fmla="*/ 2018571 h 2359128"/>
              <a:gd name="connsiteX965" fmla="*/ 5749640 w 6818851"/>
              <a:gd name="connsiteY965" fmla="*/ 2015329 h 2359128"/>
              <a:gd name="connsiteX966" fmla="*/ 5784776 w 6818851"/>
              <a:gd name="connsiteY966" fmla="*/ 1992636 h 2359128"/>
              <a:gd name="connsiteX967" fmla="*/ 5765611 w 6818851"/>
              <a:gd name="connsiteY967" fmla="*/ 1999120 h 2359128"/>
              <a:gd name="connsiteX968" fmla="*/ 5714504 w 6818851"/>
              <a:gd name="connsiteY968" fmla="*/ 2012087 h 2359128"/>
              <a:gd name="connsiteX969" fmla="*/ 5727281 w 6818851"/>
              <a:gd name="connsiteY969" fmla="*/ 2015329 h 2359128"/>
              <a:gd name="connsiteX970" fmla="*/ 5701727 w 6818851"/>
              <a:gd name="connsiteY970" fmla="*/ 2054233 h 2359128"/>
              <a:gd name="connsiteX971" fmla="*/ 5593125 w 6818851"/>
              <a:gd name="connsiteY971" fmla="*/ 2083410 h 2359128"/>
              <a:gd name="connsiteX972" fmla="*/ 5567571 w 6818851"/>
              <a:gd name="connsiteY972" fmla="*/ 2099620 h 2359128"/>
              <a:gd name="connsiteX973" fmla="*/ 5417443 w 6818851"/>
              <a:gd name="connsiteY973" fmla="*/ 2183911 h 2359128"/>
              <a:gd name="connsiteX974" fmla="*/ 5500493 w 6818851"/>
              <a:gd name="connsiteY974" fmla="*/ 2164459 h 2359128"/>
              <a:gd name="connsiteX975" fmla="*/ 5641037 w 6818851"/>
              <a:gd name="connsiteY975" fmla="*/ 2096378 h 2359128"/>
              <a:gd name="connsiteX976" fmla="*/ 5641037 w 6818851"/>
              <a:gd name="connsiteY976" fmla="*/ 2102862 h 2359128"/>
              <a:gd name="connsiteX977" fmla="*/ 5308841 w 6818851"/>
              <a:gd name="connsiteY977" fmla="*/ 2248750 h 2359128"/>
              <a:gd name="connsiteX978" fmla="*/ 5257734 w 6818851"/>
              <a:gd name="connsiteY978" fmla="*/ 2268202 h 2359128"/>
              <a:gd name="connsiteX979" fmla="*/ 5139548 w 6818851"/>
              <a:gd name="connsiteY979" fmla="*/ 2316832 h 2359128"/>
              <a:gd name="connsiteX980" fmla="*/ 5002198 w 6818851"/>
              <a:gd name="connsiteY980" fmla="*/ 2346009 h 2359128"/>
              <a:gd name="connsiteX981" fmla="*/ 4967062 w 6818851"/>
              <a:gd name="connsiteY981" fmla="*/ 2329799 h 2359128"/>
              <a:gd name="connsiteX982" fmla="*/ 4973450 w 6818851"/>
              <a:gd name="connsiteY982" fmla="*/ 2313590 h 2359128"/>
              <a:gd name="connsiteX983" fmla="*/ 4941508 w 6818851"/>
              <a:gd name="connsiteY983" fmla="*/ 2310348 h 2359128"/>
              <a:gd name="connsiteX984" fmla="*/ 4947897 w 6818851"/>
              <a:gd name="connsiteY984" fmla="*/ 2297380 h 2359128"/>
              <a:gd name="connsiteX985" fmla="*/ 4871236 w 6818851"/>
              <a:gd name="connsiteY985" fmla="*/ 2297380 h 2359128"/>
              <a:gd name="connsiteX986" fmla="*/ 4832906 w 6818851"/>
              <a:gd name="connsiteY986" fmla="*/ 2287654 h 2359128"/>
              <a:gd name="connsiteX987" fmla="*/ 4845682 w 6818851"/>
              <a:gd name="connsiteY987" fmla="*/ 2281170 h 2359128"/>
              <a:gd name="connsiteX988" fmla="*/ 4813740 w 6818851"/>
              <a:gd name="connsiteY988" fmla="*/ 2281170 h 2359128"/>
              <a:gd name="connsiteX989" fmla="*/ 4816935 w 6818851"/>
              <a:gd name="connsiteY989" fmla="*/ 2268202 h 2359128"/>
              <a:gd name="connsiteX990" fmla="*/ 4753051 w 6818851"/>
              <a:gd name="connsiteY990" fmla="*/ 2229299 h 2359128"/>
              <a:gd name="connsiteX991" fmla="*/ 4756245 w 6818851"/>
              <a:gd name="connsiteY991" fmla="*/ 2226057 h 2359128"/>
              <a:gd name="connsiteX992" fmla="*/ 4737080 w 6818851"/>
              <a:gd name="connsiteY992" fmla="*/ 2183911 h 2359128"/>
              <a:gd name="connsiteX993" fmla="*/ 4769022 w 6818851"/>
              <a:gd name="connsiteY993" fmla="*/ 2174185 h 2359128"/>
              <a:gd name="connsiteX994" fmla="*/ 4714720 w 6818851"/>
              <a:gd name="connsiteY994" fmla="*/ 2109346 h 2359128"/>
              <a:gd name="connsiteX995" fmla="*/ 4724303 w 6818851"/>
              <a:gd name="connsiteY995" fmla="*/ 2096378 h 2359128"/>
              <a:gd name="connsiteX996" fmla="*/ 4673196 w 6818851"/>
              <a:gd name="connsiteY996" fmla="*/ 2073685 h 2359128"/>
              <a:gd name="connsiteX997" fmla="*/ 4670002 w 6818851"/>
              <a:gd name="connsiteY997" fmla="*/ 2054233 h 2359128"/>
              <a:gd name="connsiteX998" fmla="*/ 4647643 w 6818851"/>
              <a:gd name="connsiteY998" fmla="*/ 2060717 h 2359128"/>
              <a:gd name="connsiteX999" fmla="*/ 4577370 w 6818851"/>
              <a:gd name="connsiteY999" fmla="*/ 2076927 h 2359128"/>
              <a:gd name="connsiteX1000" fmla="*/ 4663614 w 6818851"/>
              <a:gd name="connsiteY1000" fmla="*/ 2038023 h 2359128"/>
              <a:gd name="connsiteX1001" fmla="*/ 4666808 w 6818851"/>
              <a:gd name="connsiteY1001" fmla="*/ 2018571 h 2359128"/>
              <a:gd name="connsiteX1002" fmla="*/ 4634866 w 6818851"/>
              <a:gd name="connsiteY1002" fmla="*/ 2002361 h 2359128"/>
              <a:gd name="connsiteX1003" fmla="*/ 4468768 w 6818851"/>
              <a:gd name="connsiteY1003" fmla="*/ 2057475 h 2359128"/>
              <a:gd name="connsiteX1004" fmla="*/ 4446408 w 6818851"/>
              <a:gd name="connsiteY1004" fmla="*/ 2073685 h 2359128"/>
              <a:gd name="connsiteX1005" fmla="*/ 4497515 w 6818851"/>
              <a:gd name="connsiteY1005" fmla="*/ 2073685 h 2359128"/>
              <a:gd name="connsiteX1006" fmla="*/ 4555011 w 6818851"/>
              <a:gd name="connsiteY1006" fmla="*/ 2054233 h 2359128"/>
              <a:gd name="connsiteX1007" fmla="*/ 4462379 w 6818851"/>
              <a:gd name="connsiteY1007" fmla="*/ 2106104 h 2359128"/>
              <a:gd name="connsiteX1008" fmla="*/ 4570982 w 6818851"/>
              <a:gd name="connsiteY1008" fmla="*/ 2080169 h 2359128"/>
              <a:gd name="connsiteX1009" fmla="*/ 4468767 w 6818851"/>
              <a:gd name="connsiteY1009" fmla="*/ 2119072 h 2359128"/>
              <a:gd name="connsiteX1010" fmla="*/ 4481544 w 6818851"/>
              <a:gd name="connsiteY1010" fmla="*/ 2122314 h 2359128"/>
              <a:gd name="connsiteX1011" fmla="*/ 4449602 w 6818851"/>
              <a:gd name="connsiteY1011" fmla="*/ 2132040 h 2359128"/>
              <a:gd name="connsiteX1012" fmla="*/ 4468767 w 6818851"/>
              <a:gd name="connsiteY1012" fmla="*/ 2122314 h 2359128"/>
              <a:gd name="connsiteX1013" fmla="*/ 4334611 w 6818851"/>
              <a:gd name="connsiteY1013" fmla="*/ 2157976 h 2359128"/>
              <a:gd name="connsiteX1014" fmla="*/ 4194066 w 6818851"/>
              <a:gd name="connsiteY1014" fmla="*/ 2209847 h 2359128"/>
              <a:gd name="connsiteX1015" fmla="*/ 4158930 w 6818851"/>
              <a:gd name="connsiteY1015" fmla="*/ 2219573 h 2359128"/>
              <a:gd name="connsiteX1016" fmla="*/ 4021580 w 6818851"/>
              <a:gd name="connsiteY1016" fmla="*/ 2248750 h 2359128"/>
              <a:gd name="connsiteX1017" fmla="*/ 4027968 w 6818851"/>
              <a:gd name="connsiteY1017" fmla="*/ 2235783 h 2359128"/>
              <a:gd name="connsiteX1018" fmla="*/ 3989638 w 6818851"/>
              <a:gd name="connsiteY1018" fmla="*/ 2232541 h 2359128"/>
              <a:gd name="connsiteX1019" fmla="*/ 3996026 w 6818851"/>
              <a:gd name="connsiteY1019" fmla="*/ 2219573 h 2359128"/>
              <a:gd name="connsiteX1020" fmla="*/ 3928948 w 6818851"/>
              <a:gd name="connsiteY1020" fmla="*/ 2222815 h 2359128"/>
              <a:gd name="connsiteX1021" fmla="*/ 3960890 w 6818851"/>
              <a:gd name="connsiteY1021" fmla="*/ 2209847 h 2359128"/>
              <a:gd name="connsiteX1022" fmla="*/ 3935337 w 6818851"/>
              <a:gd name="connsiteY1022" fmla="*/ 2209847 h 2359128"/>
              <a:gd name="connsiteX1023" fmla="*/ 3957696 w 6818851"/>
              <a:gd name="connsiteY1023" fmla="*/ 2196879 h 2359128"/>
              <a:gd name="connsiteX1024" fmla="*/ 3912977 w 6818851"/>
              <a:gd name="connsiteY1024" fmla="*/ 2206605 h 2359128"/>
              <a:gd name="connsiteX1025" fmla="*/ 3897006 w 6818851"/>
              <a:gd name="connsiteY1025" fmla="*/ 2213089 h 2359128"/>
              <a:gd name="connsiteX1026" fmla="*/ 3890618 w 6818851"/>
              <a:gd name="connsiteY1026" fmla="*/ 2206605 h 2359128"/>
              <a:gd name="connsiteX1027" fmla="*/ 3900200 w 6818851"/>
              <a:gd name="connsiteY1027" fmla="*/ 2209847 h 2359128"/>
              <a:gd name="connsiteX1028" fmla="*/ 3906589 w 6818851"/>
              <a:gd name="connsiteY1028" fmla="*/ 2203363 h 2359128"/>
              <a:gd name="connsiteX1029" fmla="*/ 3849093 w 6818851"/>
              <a:gd name="connsiteY1029" fmla="*/ 2177427 h 2359128"/>
              <a:gd name="connsiteX1030" fmla="*/ 3861870 w 6818851"/>
              <a:gd name="connsiteY1030" fmla="*/ 2174185 h 2359128"/>
              <a:gd name="connsiteX1031" fmla="*/ 3849093 w 6818851"/>
              <a:gd name="connsiteY1031" fmla="*/ 2157976 h 2359128"/>
              <a:gd name="connsiteX1032" fmla="*/ 3782015 w 6818851"/>
              <a:gd name="connsiteY1032" fmla="*/ 2132040 h 2359128"/>
              <a:gd name="connsiteX1033" fmla="*/ 3775627 w 6818851"/>
              <a:gd name="connsiteY1033" fmla="*/ 2063959 h 2359128"/>
              <a:gd name="connsiteX1034" fmla="*/ 3740491 w 6818851"/>
              <a:gd name="connsiteY1034" fmla="*/ 2038023 h 2359128"/>
              <a:gd name="connsiteX1035" fmla="*/ 3778821 w 6818851"/>
              <a:gd name="connsiteY1035" fmla="*/ 1969942 h 2359128"/>
              <a:gd name="connsiteX1036" fmla="*/ 3753268 w 6818851"/>
              <a:gd name="connsiteY1036" fmla="*/ 1969942 h 2359128"/>
              <a:gd name="connsiteX1037" fmla="*/ 3785210 w 6818851"/>
              <a:gd name="connsiteY1037" fmla="*/ 1956974 h 2359128"/>
              <a:gd name="connsiteX1038" fmla="*/ 3785210 w 6818851"/>
              <a:gd name="connsiteY1038" fmla="*/ 1950490 h 2359128"/>
              <a:gd name="connsiteX1039" fmla="*/ 3797986 w 6818851"/>
              <a:gd name="connsiteY1039" fmla="*/ 1937522 h 2359128"/>
              <a:gd name="connsiteX1040" fmla="*/ 3766044 w 6818851"/>
              <a:gd name="connsiteY1040" fmla="*/ 1924554 h 2359128"/>
              <a:gd name="connsiteX1041" fmla="*/ 3772433 w 6818851"/>
              <a:gd name="connsiteY1041" fmla="*/ 1908345 h 2359128"/>
              <a:gd name="connsiteX1042" fmla="*/ 3737297 w 6818851"/>
              <a:gd name="connsiteY1042" fmla="*/ 1905103 h 2359128"/>
              <a:gd name="connsiteX1043" fmla="*/ 3708549 w 6818851"/>
              <a:gd name="connsiteY1043" fmla="*/ 1905103 h 2359128"/>
              <a:gd name="connsiteX1044" fmla="*/ 3714937 w 6818851"/>
              <a:gd name="connsiteY1044" fmla="*/ 1882409 h 2359128"/>
              <a:gd name="connsiteX1045" fmla="*/ 3628694 w 6818851"/>
              <a:gd name="connsiteY1045" fmla="*/ 1837022 h 2359128"/>
              <a:gd name="connsiteX1046" fmla="*/ 3612723 w 6818851"/>
              <a:gd name="connsiteY1046" fmla="*/ 1843505 h 2359128"/>
              <a:gd name="connsiteX1047" fmla="*/ 3625500 w 6818851"/>
              <a:gd name="connsiteY1047" fmla="*/ 1846747 h 2359128"/>
              <a:gd name="connsiteX1048" fmla="*/ 3408295 w 6818851"/>
              <a:gd name="connsiteY1048" fmla="*/ 1934280 h 2359128"/>
              <a:gd name="connsiteX1049" fmla="*/ 3060127 w 6818851"/>
              <a:gd name="connsiteY1049" fmla="*/ 2093136 h 2359128"/>
              <a:gd name="connsiteX1050" fmla="*/ 2973884 w 6818851"/>
              <a:gd name="connsiteY1050" fmla="*/ 2135282 h 2359128"/>
              <a:gd name="connsiteX1051" fmla="*/ 2945136 w 6818851"/>
              <a:gd name="connsiteY1051" fmla="*/ 2148250 h 2359128"/>
              <a:gd name="connsiteX1052" fmla="*/ 2922776 w 6818851"/>
              <a:gd name="connsiteY1052" fmla="*/ 2154734 h 2359128"/>
              <a:gd name="connsiteX1053" fmla="*/ 2862087 w 6818851"/>
              <a:gd name="connsiteY1053" fmla="*/ 2170943 h 2359128"/>
              <a:gd name="connsiteX1054" fmla="*/ 2862087 w 6818851"/>
              <a:gd name="connsiteY1054" fmla="*/ 2151492 h 2359128"/>
              <a:gd name="connsiteX1055" fmla="*/ 2849310 w 6818851"/>
              <a:gd name="connsiteY1055" fmla="*/ 2145008 h 2359128"/>
              <a:gd name="connsiteX1056" fmla="*/ 2852504 w 6818851"/>
              <a:gd name="connsiteY1056" fmla="*/ 2138524 h 2359128"/>
              <a:gd name="connsiteX1057" fmla="*/ 2804591 w 6818851"/>
              <a:gd name="connsiteY1057" fmla="*/ 2141766 h 2359128"/>
              <a:gd name="connsiteX1058" fmla="*/ 2705571 w 6818851"/>
              <a:gd name="connsiteY1058" fmla="*/ 2138524 h 2359128"/>
              <a:gd name="connsiteX1059" fmla="*/ 2718348 w 6818851"/>
              <a:gd name="connsiteY1059" fmla="*/ 2128798 h 2359128"/>
              <a:gd name="connsiteX1060" fmla="*/ 2660852 w 6818851"/>
              <a:gd name="connsiteY1060" fmla="*/ 2096378 h 2359128"/>
              <a:gd name="connsiteX1061" fmla="*/ 2664047 w 6818851"/>
              <a:gd name="connsiteY1061" fmla="*/ 2086652 h 2359128"/>
              <a:gd name="connsiteX1062" fmla="*/ 2622522 w 6818851"/>
              <a:gd name="connsiteY1062" fmla="*/ 2070443 h 2359128"/>
              <a:gd name="connsiteX1063" fmla="*/ 2632105 w 6818851"/>
              <a:gd name="connsiteY1063" fmla="*/ 2063959 h 2359128"/>
              <a:gd name="connsiteX1064" fmla="*/ 2558638 w 6818851"/>
              <a:gd name="connsiteY1064" fmla="*/ 1995878 h 2359128"/>
              <a:gd name="connsiteX1065" fmla="*/ 2587386 w 6818851"/>
              <a:gd name="connsiteY1065" fmla="*/ 1973184 h 2359128"/>
              <a:gd name="connsiteX1066" fmla="*/ 2552250 w 6818851"/>
              <a:gd name="connsiteY1066" fmla="*/ 1950490 h 2359128"/>
              <a:gd name="connsiteX1067" fmla="*/ 2558638 w 6818851"/>
              <a:gd name="connsiteY1067" fmla="*/ 1940764 h 2359128"/>
              <a:gd name="connsiteX1068" fmla="*/ 2545862 w 6818851"/>
              <a:gd name="connsiteY1068" fmla="*/ 1911587 h 2359128"/>
              <a:gd name="connsiteX1069" fmla="*/ 2517114 w 6818851"/>
              <a:gd name="connsiteY1069" fmla="*/ 1862957 h 2359128"/>
              <a:gd name="connsiteX1070" fmla="*/ 2481978 w 6818851"/>
              <a:gd name="connsiteY1070" fmla="*/ 1846747 h 2359128"/>
              <a:gd name="connsiteX1071" fmla="*/ 2450036 w 6818851"/>
              <a:gd name="connsiteY1071" fmla="*/ 1801360 h 2359128"/>
              <a:gd name="connsiteX1072" fmla="*/ 2419718 w 6818851"/>
              <a:gd name="connsiteY1072" fmla="*/ 1751274 h 2359128"/>
              <a:gd name="connsiteX1073" fmla="*/ 2409880 w 6818851"/>
              <a:gd name="connsiteY1073" fmla="*/ 1752837 h 2359128"/>
              <a:gd name="connsiteX1074" fmla="*/ 2367791 w 6818851"/>
              <a:gd name="connsiteY1074" fmla="*/ 1760536 h 2359128"/>
              <a:gd name="connsiteX1075" fmla="*/ 2427210 w 6818851"/>
              <a:gd name="connsiteY1075" fmla="*/ 1763778 h 2359128"/>
              <a:gd name="connsiteX1076" fmla="*/ 2259537 w 6818851"/>
              <a:gd name="connsiteY1076" fmla="*/ 1775176 h 2359128"/>
              <a:gd name="connsiteX1077" fmla="*/ 2214933 w 6818851"/>
              <a:gd name="connsiteY1077" fmla="*/ 1756406 h 2359128"/>
              <a:gd name="connsiteX1078" fmla="*/ 2184420 w 6818851"/>
              <a:gd name="connsiteY1078" fmla="*/ 1778312 h 2359128"/>
              <a:gd name="connsiteX1079" fmla="*/ 2066733 w 6818851"/>
              <a:gd name="connsiteY1079" fmla="*/ 1843505 h 2359128"/>
              <a:gd name="connsiteX1080" fmla="*/ 2022015 w 6818851"/>
              <a:gd name="connsiteY1080" fmla="*/ 1846747 h 2359128"/>
              <a:gd name="connsiteX1081" fmla="*/ 2022015 w 6818851"/>
              <a:gd name="connsiteY1081" fmla="*/ 1833780 h 2359128"/>
              <a:gd name="connsiteX1082" fmla="*/ 1932578 w 6818851"/>
              <a:gd name="connsiteY1082" fmla="*/ 1843505 h 2359128"/>
              <a:gd name="connsiteX1083" fmla="*/ 1881470 w 6818851"/>
              <a:gd name="connsiteY1083" fmla="*/ 1781908 h 2359128"/>
              <a:gd name="connsiteX1084" fmla="*/ 1843140 w 6818851"/>
              <a:gd name="connsiteY1084" fmla="*/ 1781908 h 2359128"/>
              <a:gd name="connsiteX1085" fmla="*/ 1820780 w 6818851"/>
              <a:gd name="connsiteY1085" fmla="*/ 1733279 h 2359128"/>
              <a:gd name="connsiteX1086" fmla="*/ 1795227 w 6818851"/>
              <a:gd name="connsiteY1086" fmla="*/ 1710585 h 2359128"/>
              <a:gd name="connsiteX1087" fmla="*/ 1766479 w 6818851"/>
              <a:gd name="connsiteY1087" fmla="*/ 1665198 h 2359128"/>
              <a:gd name="connsiteX1088" fmla="*/ 1753702 w 6818851"/>
              <a:gd name="connsiteY1088" fmla="*/ 1658714 h 2359128"/>
              <a:gd name="connsiteX1089" fmla="*/ 1808004 w 6818851"/>
              <a:gd name="connsiteY1089" fmla="*/ 1623052 h 2359128"/>
              <a:gd name="connsiteX1090" fmla="*/ 1849528 w 6818851"/>
              <a:gd name="connsiteY1090" fmla="*/ 1580907 h 2359128"/>
              <a:gd name="connsiteX1091" fmla="*/ 1788838 w 6818851"/>
              <a:gd name="connsiteY1091" fmla="*/ 1590633 h 2359128"/>
              <a:gd name="connsiteX1092" fmla="*/ 1760090 w 6818851"/>
              <a:gd name="connsiteY1092" fmla="*/ 1571181 h 2359128"/>
              <a:gd name="connsiteX1093" fmla="*/ 1737731 w 6818851"/>
              <a:gd name="connsiteY1093" fmla="*/ 1561455 h 2359128"/>
              <a:gd name="connsiteX1094" fmla="*/ 1788838 w 6818851"/>
              <a:gd name="connsiteY1094" fmla="*/ 1525793 h 2359128"/>
              <a:gd name="connsiteX1095" fmla="*/ 1798421 w 6818851"/>
              <a:gd name="connsiteY1095" fmla="*/ 1493374 h 2359128"/>
              <a:gd name="connsiteX1096" fmla="*/ 1744119 w 6818851"/>
              <a:gd name="connsiteY1096" fmla="*/ 1519309 h 2359128"/>
              <a:gd name="connsiteX1097" fmla="*/ 1728148 w 6818851"/>
              <a:gd name="connsiteY1097" fmla="*/ 1538761 h 2359128"/>
              <a:gd name="connsiteX1098" fmla="*/ 1705789 w 6818851"/>
              <a:gd name="connsiteY1098" fmla="*/ 1519309 h 2359128"/>
              <a:gd name="connsiteX1099" fmla="*/ 1728148 w 6818851"/>
              <a:gd name="connsiteY1099" fmla="*/ 1496616 h 2359128"/>
              <a:gd name="connsiteX1100" fmla="*/ 1763285 w 6818851"/>
              <a:gd name="connsiteY1100" fmla="*/ 1486890 h 2359128"/>
              <a:gd name="connsiteX1101" fmla="*/ 1766479 w 6818851"/>
              <a:gd name="connsiteY1101" fmla="*/ 1483648 h 2359128"/>
              <a:gd name="connsiteX1102" fmla="*/ 1740925 w 6818851"/>
              <a:gd name="connsiteY1102" fmla="*/ 1470680 h 2359128"/>
              <a:gd name="connsiteX1103" fmla="*/ 1801615 w 6818851"/>
              <a:gd name="connsiteY1103" fmla="*/ 1425293 h 2359128"/>
              <a:gd name="connsiteX1104" fmla="*/ 1798421 w 6818851"/>
              <a:gd name="connsiteY1104" fmla="*/ 1412325 h 2359128"/>
              <a:gd name="connsiteX1105" fmla="*/ 1788838 w 6818851"/>
              <a:gd name="connsiteY1105" fmla="*/ 1412325 h 2359128"/>
              <a:gd name="connsiteX1106" fmla="*/ 1788838 w 6818851"/>
              <a:gd name="connsiteY1106" fmla="*/ 1422051 h 2359128"/>
              <a:gd name="connsiteX1107" fmla="*/ 1779256 w 6818851"/>
              <a:gd name="connsiteY1107" fmla="*/ 1415567 h 2359128"/>
              <a:gd name="connsiteX1108" fmla="*/ 1782450 w 6818851"/>
              <a:gd name="connsiteY1108" fmla="*/ 1412325 h 2359128"/>
              <a:gd name="connsiteX1109" fmla="*/ 1781775 w 6818851"/>
              <a:gd name="connsiteY1109" fmla="*/ 1412470 h 2359128"/>
              <a:gd name="connsiteX1110" fmla="*/ 1772119 w 6818851"/>
              <a:gd name="connsiteY1110" fmla="*/ 1414554 h 2359128"/>
              <a:gd name="connsiteX1111" fmla="*/ 1753702 w 6818851"/>
              <a:gd name="connsiteY1111" fmla="*/ 1438260 h 2359128"/>
              <a:gd name="connsiteX1112" fmla="*/ 1740925 w 6818851"/>
              <a:gd name="connsiteY1112" fmla="*/ 1415567 h 2359128"/>
              <a:gd name="connsiteX1113" fmla="*/ 1696206 w 6818851"/>
              <a:gd name="connsiteY1113" fmla="*/ 1389631 h 2359128"/>
              <a:gd name="connsiteX1114" fmla="*/ 1699401 w 6818851"/>
              <a:gd name="connsiteY1114" fmla="*/ 1366937 h 2359128"/>
              <a:gd name="connsiteX1115" fmla="*/ 1689818 w 6818851"/>
              <a:gd name="connsiteY1115" fmla="*/ 1347486 h 2359128"/>
              <a:gd name="connsiteX1116" fmla="*/ 1645100 w 6818851"/>
              <a:gd name="connsiteY1116" fmla="*/ 1366937 h 2359128"/>
              <a:gd name="connsiteX1117" fmla="*/ 1616352 w 6818851"/>
              <a:gd name="connsiteY1117" fmla="*/ 1392873 h 2359128"/>
              <a:gd name="connsiteX1118" fmla="*/ 1625934 w 6818851"/>
              <a:gd name="connsiteY1118" fmla="*/ 1392873 h 2359128"/>
              <a:gd name="connsiteX1119" fmla="*/ 1597186 w 6818851"/>
              <a:gd name="connsiteY1119" fmla="*/ 1428535 h 2359128"/>
              <a:gd name="connsiteX1120" fmla="*/ 1568438 w 6818851"/>
              <a:gd name="connsiteY1120" fmla="*/ 1412325 h 2359128"/>
              <a:gd name="connsiteX1121" fmla="*/ 1558855 w 6818851"/>
              <a:gd name="connsiteY1121" fmla="*/ 1386389 h 2359128"/>
              <a:gd name="connsiteX1122" fmla="*/ 1579546 w 6818851"/>
              <a:gd name="connsiteY1122" fmla="*/ 1366403 h 2359128"/>
              <a:gd name="connsiteX1123" fmla="*/ 1570586 w 6818851"/>
              <a:gd name="connsiteY1123" fmla="*/ 1368664 h 2359128"/>
              <a:gd name="connsiteX1124" fmla="*/ 1318055 w 6818851"/>
              <a:gd name="connsiteY1124" fmla="*/ 1446066 h 2359128"/>
              <a:gd name="connsiteX1125" fmla="*/ 1215062 w 6818851"/>
              <a:gd name="connsiteY1125" fmla="*/ 1459034 h 2359128"/>
              <a:gd name="connsiteX1126" fmla="*/ 1187334 w 6818851"/>
              <a:gd name="connsiteY1126" fmla="*/ 1465518 h 2359128"/>
              <a:gd name="connsiteX1127" fmla="*/ 1262597 w 6818851"/>
              <a:gd name="connsiteY1127" fmla="*/ 1429856 h 2359128"/>
              <a:gd name="connsiteX1128" fmla="*/ 1013039 w 6818851"/>
              <a:gd name="connsiteY1128" fmla="*/ 1504422 h 2359128"/>
              <a:gd name="connsiteX1129" fmla="*/ 878354 w 6818851"/>
              <a:gd name="connsiteY1129" fmla="*/ 1536841 h 2359128"/>
              <a:gd name="connsiteX1130" fmla="*/ 1147721 w 6818851"/>
              <a:gd name="connsiteY1130" fmla="*/ 1426615 h 2359128"/>
              <a:gd name="connsiteX1131" fmla="*/ 1203179 w 6818851"/>
              <a:gd name="connsiteY1131" fmla="*/ 1410405 h 2359128"/>
              <a:gd name="connsiteX1132" fmla="*/ 1484428 w 6818851"/>
              <a:gd name="connsiteY1132" fmla="*/ 1283968 h 2359128"/>
              <a:gd name="connsiteX1133" fmla="*/ 1646841 w 6818851"/>
              <a:gd name="connsiteY1133" fmla="*/ 1206161 h 2359128"/>
              <a:gd name="connsiteX1134" fmla="*/ 1646841 w 6818851"/>
              <a:gd name="connsiteY1134" fmla="*/ 1201361 h 2359128"/>
              <a:gd name="connsiteX1135" fmla="*/ 1639108 w 6818851"/>
              <a:gd name="connsiteY1135" fmla="*/ 1192336 h 2359128"/>
              <a:gd name="connsiteX1136" fmla="*/ 1635368 w 6818851"/>
              <a:gd name="connsiteY1136" fmla="*/ 1191921 h 2359128"/>
              <a:gd name="connsiteX1137" fmla="*/ 1611161 w 6818851"/>
              <a:gd name="connsiteY1137" fmla="*/ 1192277 h 2359128"/>
              <a:gd name="connsiteX1138" fmla="*/ 1609128 w 6818851"/>
              <a:gd name="connsiteY1138" fmla="*/ 1191481 h 2359128"/>
              <a:gd name="connsiteX1139" fmla="*/ 1589898 w 6818851"/>
              <a:gd name="connsiteY1139" fmla="*/ 1195625 h 2359128"/>
              <a:gd name="connsiteX1140" fmla="*/ 1535925 w 6818851"/>
              <a:gd name="connsiteY1140" fmla="*/ 1212645 h 2359128"/>
              <a:gd name="connsiteX1141" fmla="*/ 1440855 w 6818851"/>
              <a:gd name="connsiteY1141" fmla="*/ 1212645 h 2359128"/>
              <a:gd name="connsiteX1142" fmla="*/ 1365590 w 6818851"/>
              <a:gd name="connsiteY1142" fmla="*/ 1235339 h 2359128"/>
              <a:gd name="connsiteX1143" fmla="*/ 1341823 w 6818851"/>
              <a:gd name="connsiteY1143" fmla="*/ 1245065 h 2359128"/>
              <a:gd name="connsiteX1144" fmla="*/ 1329939 w 6818851"/>
              <a:gd name="connsiteY1144" fmla="*/ 1248307 h 2359128"/>
              <a:gd name="connsiteX1145" fmla="*/ 1337861 w 6818851"/>
              <a:gd name="connsiteY1145" fmla="*/ 1238581 h 2359128"/>
              <a:gd name="connsiteX1146" fmla="*/ 1242791 w 6818851"/>
              <a:gd name="connsiteY1146" fmla="*/ 1258033 h 2359128"/>
              <a:gd name="connsiteX1147" fmla="*/ 1108109 w 6818851"/>
              <a:gd name="connsiteY1147" fmla="*/ 1300178 h 2359128"/>
              <a:gd name="connsiteX1148" fmla="*/ 1028883 w 6818851"/>
              <a:gd name="connsiteY1148" fmla="*/ 1322872 h 2359128"/>
              <a:gd name="connsiteX1149" fmla="*/ 1167528 w 6818851"/>
              <a:gd name="connsiteY1149" fmla="*/ 1274242 h 2359128"/>
              <a:gd name="connsiteX1150" fmla="*/ 1159605 w 6818851"/>
              <a:gd name="connsiteY1150" fmla="*/ 1261275 h 2359128"/>
              <a:gd name="connsiteX1151" fmla="*/ 1187334 w 6818851"/>
              <a:gd name="connsiteY1151" fmla="*/ 1254791 h 2359128"/>
              <a:gd name="connsiteX1152" fmla="*/ 1167528 w 6818851"/>
              <a:gd name="connsiteY1152" fmla="*/ 1267759 h 2359128"/>
              <a:gd name="connsiteX1153" fmla="*/ 1325978 w 6818851"/>
              <a:gd name="connsiteY1153" fmla="*/ 1225613 h 2359128"/>
              <a:gd name="connsiteX1154" fmla="*/ 1357668 w 6818851"/>
              <a:gd name="connsiteY1154" fmla="*/ 1215887 h 2359128"/>
              <a:gd name="connsiteX1155" fmla="*/ 1310133 w 6818851"/>
              <a:gd name="connsiteY1155" fmla="*/ 1209403 h 2359128"/>
              <a:gd name="connsiteX1156" fmla="*/ 1365590 w 6818851"/>
              <a:gd name="connsiteY1156" fmla="*/ 1193193 h 2359128"/>
              <a:gd name="connsiteX1157" fmla="*/ 1365590 w 6818851"/>
              <a:gd name="connsiteY1157" fmla="*/ 1206161 h 2359128"/>
              <a:gd name="connsiteX1158" fmla="*/ 1369552 w 6818851"/>
              <a:gd name="connsiteY1158" fmla="*/ 1206161 h 2359128"/>
              <a:gd name="connsiteX1159" fmla="*/ 1357668 w 6818851"/>
              <a:gd name="connsiteY1159" fmla="*/ 1212645 h 2359128"/>
              <a:gd name="connsiteX1160" fmla="*/ 1393320 w 6818851"/>
              <a:gd name="connsiteY1160" fmla="*/ 1196435 h 2359128"/>
              <a:gd name="connsiteX1161" fmla="*/ 1480468 w 6818851"/>
              <a:gd name="connsiteY1161" fmla="*/ 1160774 h 2359128"/>
              <a:gd name="connsiteX1162" fmla="*/ 1413126 w 6818851"/>
              <a:gd name="connsiteY1162" fmla="*/ 1180226 h 2359128"/>
              <a:gd name="connsiteX1163" fmla="*/ 1187334 w 6818851"/>
              <a:gd name="connsiteY1163" fmla="*/ 1232097 h 2359128"/>
              <a:gd name="connsiteX1164" fmla="*/ 1028883 w 6818851"/>
              <a:gd name="connsiteY1164" fmla="*/ 1280726 h 2359128"/>
              <a:gd name="connsiteX1165" fmla="*/ 1028883 w 6818851"/>
              <a:gd name="connsiteY1165" fmla="*/ 1274242 h 2359128"/>
              <a:gd name="connsiteX1166" fmla="*/ 1405203 w 6818851"/>
              <a:gd name="connsiteY1166" fmla="*/ 1160774 h 2359128"/>
              <a:gd name="connsiteX1167" fmla="*/ 1432932 w 6818851"/>
              <a:gd name="connsiteY1167" fmla="*/ 1138080 h 2359128"/>
              <a:gd name="connsiteX1168" fmla="*/ 1155643 w 6818851"/>
              <a:gd name="connsiteY1168" fmla="*/ 1193193 h 2359128"/>
              <a:gd name="connsiteX1169" fmla="*/ 898161 w 6818851"/>
              <a:gd name="connsiteY1169" fmla="*/ 1264517 h 2359128"/>
              <a:gd name="connsiteX1170" fmla="*/ 894201 w 6818851"/>
              <a:gd name="connsiteY1170" fmla="*/ 1261275 h 2359128"/>
              <a:gd name="connsiteX1171" fmla="*/ 945696 w 6818851"/>
              <a:gd name="connsiteY1171" fmla="*/ 1222371 h 2359128"/>
              <a:gd name="connsiteX1172" fmla="*/ 910046 w 6818851"/>
              <a:gd name="connsiteY1172" fmla="*/ 1235339 h 2359128"/>
              <a:gd name="connsiteX1173" fmla="*/ 902123 w 6818851"/>
              <a:gd name="connsiteY1173" fmla="*/ 1215887 h 2359128"/>
              <a:gd name="connsiteX1174" fmla="*/ 1013039 w 6818851"/>
              <a:gd name="connsiteY1174" fmla="*/ 1170500 h 2359128"/>
              <a:gd name="connsiteX1175" fmla="*/ 1092264 w 6818851"/>
              <a:gd name="connsiteY1175" fmla="*/ 1125112 h 2359128"/>
              <a:gd name="connsiteX1176" fmla="*/ 870431 w 6818851"/>
              <a:gd name="connsiteY1176" fmla="*/ 1170500 h 2359128"/>
              <a:gd name="connsiteX1177" fmla="*/ 755555 w 6818851"/>
              <a:gd name="connsiteY1177" fmla="*/ 1186710 h 2359128"/>
              <a:gd name="connsiteX1178" fmla="*/ 711980 w 6818851"/>
              <a:gd name="connsiteY1178" fmla="*/ 1219129 h 2359128"/>
              <a:gd name="connsiteX1179" fmla="*/ 719903 w 6818851"/>
              <a:gd name="connsiteY1179" fmla="*/ 1232097 h 2359128"/>
              <a:gd name="connsiteX1180" fmla="*/ 743671 w 6818851"/>
              <a:gd name="connsiteY1180" fmla="*/ 1219129 h 2359128"/>
              <a:gd name="connsiteX1181" fmla="*/ 743671 w 6818851"/>
              <a:gd name="connsiteY1181" fmla="*/ 1212645 h 2359128"/>
              <a:gd name="connsiteX1182" fmla="*/ 775360 w 6818851"/>
              <a:gd name="connsiteY1182" fmla="*/ 1215887 h 2359128"/>
              <a:gd name="connsiteX1183" fmla="*/ 711980 w 6818851"/>
              <a:gd name="connsiteY1183" fmla="*/ 1241823 h 2359128"/>
              <a:gd name="connsiteX1184" fmla="*/ 545607 w 6818851"/>
              <a:gd name="connsiteY1184" fmla="*/ 1313146 h 2359128"/>
              <a:gd name="connsiteX1185" fmla="*/ 704057 w 6818851"/>
              <a:gd name="connsiteY1185" fmla="*/ 1283968 h 2359128"/>
              <a:gd name="connsiteX1186" fmla="*/ 664445 w 6818851"/>
              <a:gd name="connsiteY1186" fmla="*/ 1309904 h 2359128"/>
              <a:gd name="connsiteX1187" fmla="*/ 731787 w 6818851"/>
              <a:gd name="connsiteY1187" fmla="*/ 1309904 h 2359128"/>
              <a:gd name="connsiteX1188" fmla="*/ 553530 w 6818851"/>
              <a:gd name="connsiteY1188" fmla="*/ 1374743 h 2359128"/>
              <a:gd name="connsiteX1189" fmla="*/ 490149 w 6818851"/>
              <a:gd name="connsiteY1189" fmla="*/ 1365017 h 2359128"/>
              <a:gd name="connsiteX1190" fmla="*/ 426769 w 6818851"/>
              <a:gd name="connsiteY1190" fmla="*/ 1365017 h 2359128"/>
              <a:gd name="connsiteX1191" fmla="*/ 426769 w 6818851"/>
              <a:gd name="connsiteY1191" fmla="*/ 1381227 h 2359128"/>
              <a:gd name="connsiteX1192" fmla="*/ 327737 w 6818851"/>
              <a:gd name="connsiteY1192" fmla="*/ 1374743 h 2359128"/>
              <a:gd name="connsiteX1193" fmla="*/ 359428 w 6818851"/>
              <a:gd name="connsiteY1193" fmla="*/ 1368259 h 2359128"/>
              <a:gd name="connsiteX1194" fmla="*/ 355467 w 6818851"/>
              <a:gd name="connsiteY1194" fmla="*/ 1355291 h 2359128"/>
              <a:gd name="connsiteX1195" fmla="*/ 410924 w 6818851"/>
              <a:gd name="connsiteY1195" fmla="*/ 1342324 h 2359128"/>
              <a:gd name="connsiteX1196" fmla="*/ 422808 w 6818851"/>
              <a:gd name="connsiteY1196" fmla="*/ 1329356 h 2359128"/>
              <a:gd name="connsiteX1197" fmla="*/ 509955 w 6818851"/>
              <a:gd name="connsiteY1197" fmla="*/ 1322872 h 2359128"/>
              <a:gd name="connsiteX1198" fmla="*/ 521840 w 6818851"/>
              <a:gd name="connsiteY1198" fmla="*/ 1309904 h 2359128"/>
              <a:gd name="connsiteX1199" fmla="*/ 470344 w 6818851"/>
              <a:gd name="connsiteY1199" fmla="*/ 1309904 h 2359128"/>
              <a:gd name="connsiteX1200" fmla="*/ 474304 w 6818851"/>
              <a:gd name="connsiteY1200" fmla="*/ 1296936 h 2359128"/>
              <a:gd name="connsiteX1201" fmla="*/ 359428 w 6818851"/>
              <a:gd name="connsiteY1201" fmla="*/ 1303420 h 2359128"/>
              <a:gd name="connsiteX1202" fmla="*/ 280202 w 6818851"/>
              <a:gd name="connsiteY1202" fmla="*/ 1300178 h 2359128"/>
              <a:gd name="connsiteX1203" fmla="*/ 300008 w 6818851"/>
              <a:gd name="connsiteY1203" fmla="*/ 1283968 h 2359128"/>
              <a:gd name="connsiteX1204" fmla="*/ 264357 w 6818851"/>
              <a:gd name="connsiteY1204" fmla="*/ 1251549 h 2359128"/>
              <a:gd name="connsiteX1205" fmla="*/ 228706 w 6818851"/>
              <a:gd name="connsiteY1205" fmla="*/ 1222371 h 2359128"/>
              <a:gd name="connsiteX1206" fmla="*/ 355467 w 6818851"/>
              <a:gd name="connsiteY1206" fmla="*/ 1183468 h 2359128"/>
              <a:gd name="connsiteX1207" fmla="*/ 399041 w 6818851"/>
              <a:gd name="connsiteY1207" fmla="*/ 1176984 h 2359128"/>
              <a:gd name="connsiteX1208" fmla="*/ 383195 w 6818851"/>
              <a:gd name="connsiteY1208" fmla="*/ 1164016 h 2359128"/>
              <a:gd name="connsiteX1209" fmla="*/ 260396 w 6818851"/>
              <a:gd name="connsiteY1209" fmla="*/ 1173742 h 2359128"/>
              <a:gd name="connsiteX1210" fmla="*/ 260396 w 6818851"/>
              <a:gd name="connsiteY1210" fmla="*/ 1154290 h 2359128"/>
              <a:gd name="connsiteX1211" fmla="*/ 300008 w 6818851"/>
              <a:gd name="connsiteY1211" fmla="*/ 1147806 h 2359128"/>
              <a:gd name="connsiteX1212" fmla="*/ 272280 w 6818851"/>
              <a:gd name="connsiteY1212" fmla="*/ 1147806 h 2359128"/>
              <a:gd name="connsiteX1213" fmla="*/ 300008 w 6818851"/>
              <a:gd name="connsiteY1213" fmla="*/ 1128354 h 2359128"/>
              <a:gd name="connsiteX1214" fmla="*/ 285649 w 6818851"/>
              <a:gd name="connsiteY1214" fmla="*/ 1121870 h 2359128"/>
              <a:gd name="connsiteX1215" fmla="*/ 268319 w 6818851"/>
              <a:gd name="connsiteY1215" fmla="*/ 1125112 h 2359128"/>
              <a:gd name="connsiteX1216" fmla="*/ 278222 w 6818851"/>
              <a:gd name="connsiteY1216" fmla="*/ 1117007 h 2359128"/>
              <a:gd name="connsiteX1217" fmla="*/ 280202 w 6818851"/>
              <a:gd name="connsiteY1217" fmla="*/ 1115386 h 2359128"/>
              <a:gd name="connsiteX1218" fmla="*/ 276241 w 6818851"/>
              <a:gd name="connsiteY1218" fmla="*/ 1112144 h 2359128"/>
              <a:gd name="connsiteX1219" fmla="*/ 410924 w 6818851"/>
              <a:gd name="connsiteY1219" fmla="*/ 1079725 h 2359128"/>
              <a:gd name="connsiteX1220" fmla="*/ 466382 w 6818851"/>
              <a:gd name="connsiteY1220" fmla="*/ 1069999 h 2359128"/>
              <a:gd name="connsiteX1221" fmla="*/ 624832 w 6818851"/>
              <a:gd name="connsiteY1221" fmla="*/ 1027854 h 2359128"/>
              <a:gd name="connsiteX1222" fmla="*/ 680291 w 6818851"/>
              <a:gd name="connsiteY1222" fmla="*/ 1011644 h 2359128"/>
              <a:gd name="connsiteX1223" fmla="*/ 664445 w 6818851"/>
              <a:gd name="connsiteY1223" fmla="*/ 1011644 h 2359128"/>
              <a:gd name="connsiteX1224" fmla="*/ 739710 w 6818851"/>
              <a:gd name="connsiteY1224" fmla="*/ 979224 h 2359128"/>
              <a:gd name="connsiteX1225" fmla="*/ 846665 w 6818851"/>
              <a:gd name="connsiteY1225" fmla="*/ 950046 h 2359128"/>
              <a:gd name="connsiteX1226" fmla="*/ 834781 w 6818851"/>
              <a:gd name="connsiteY1226" fmla="*/ 972740 h 2359128"/>
              <a:gd name="connsiteX1227" fmla="*/ 921929 w 6818851"/>
              <a:gd name="connsiteY1227" fmla="*/ 946805 h 2359128"/>
              <a:gd name="connsiteX1228" fmla="*/ 906084 w 6818851"/>
              <a:gd name="connsiteY1228" fmla="*/ 963014 h 2359128"/>
              <a:gd name="connsiteX1229" fmla="*/ 1009078 w 6818851"/>
              <a:gd name="connsiteY1229" fmla="*/ 930595 h 2359128"/>
              <a:gd name="connsiteX1230" fmla="*/ 1072458 w 6818851"/>
              <a:gd name="connsiteY1230" fmla="*/ 911143 h 2359128"/>
              <a:gd name="connsiteX1231" fmla="*/ 937773 w 6818851"/>
              <a:gd name="connsiteY1231" fmla="*/ 943563 h 2359128"/>
              <a:gd name="connsiteX1232" fmla="*/ 981349 w 6818851"/>
              <a:gd name="connsiteY1232" fmla="*/ 920869 h 2359128"/>
              <a:gd name="connsiteX1233" fmla="*/ 1088301 w 6818851"/>
              <a:gd name="connsiteY1233" fmla="*/ 891691 h 2359128"/>
              <a:gd name="connsiteX1234" fmla="*/ 1179412 w 6818851"/>
              <a:gd name="connsiteY1234" fmla="*/ 849546 h 2359128"/>
              <a:gd name="connsiteX1235" fmla="*/ 1143759 w 6818851"/>
              <a:gd name="connsiteY1235" fmla="*/ 849546 h 2359128"/>
              <a:gd name="connsiteX1236" fmla="*/ 1191295 w 6818851"/>
              <a:gd name="connsiteY1236" fmla="*/ 839820 h 2359128"/>
              <a:gd name="connsiteX1237" fmla="*/ 1179412 w 6818851"/>
              <a:gd name="connsiteY1237" fmla="*/ 846304 h 2359128"/>
              <a:gd name="connsiteX1238" fmla="*/ 1226946 w 6818851"/>
              <a:gd name="connsiteY1238" fmla="*/ 846304 h 2359128"/>
              <a:gd name="connsiteX1239" fmla="*/ 1385397 w 6818851"/>
              <a:gd name="connsiteY1239" fmla="*/ 787949 h 2359128"/>
              <a:gd name="connsiteX1240" fmla="*/ 1425009 w 6818851"/>
              <a:gd name="connsiteY1240" fmla="*/ 778223 h 2359128"/>
              <a:gd name="connsiteX1241" fmla="*/ 1345784 w 6818851"/>
              <a:gd name="connsiteY1241" fmla="*/ 820368 h 2359128"/>
              <a:gd name="connsiteX1242" fmla="*/ 1310133 w 6818851"/>
              <a:gd name="connsiteY1242" fmla="*/ 836578 h 2359128"/>
              <a:gd name="connsiteX1243" fmla="*/ 1314094 w 6818851"/>
              <a:gd name="connsiteY1243" fmla="*/ 843062 h 2359128"/>
              <a:gd name="connsiteX1244" fmla="*/ 1571577 w 6818851"/>
              <a:gd name="connsiteY1244" fmla="*/ 752287 h 2359128"/>
              <a:gd name="connsiteX1245" fmla="*/ 1535925 w 6818851"/>
              <a:gd name="connsiteY1245" fmla="*/ 752287 h 2359128"/>
              <a:gd name="connsiteX1246" fmla="*/ 1587422 w 6818851"/>
              <a:gd name="connsiteY1246" fmla="*/ 736077 h 2359128"/>
              <a:gd name="connsiteX1247" fmla="*/ 1595343 w 6818851"/>
              <a:gd name="connsiteY1247" fmla="*/ 723109 h 2359128"/>
              <a:gd name="connsiteX1248" fmla="*/ 1642879 w 6818851"/>
              <a:gd name="connsiteY1248" fmla="*/ 706900 h 2359128"/>
              <a:gd name="connsiteX1249" fmla="*/ 1638919 w 6818851"/>
              <a:gd name="connsiteY1249" fmla="*/ 693932 h 2359128"/>
              <a:gd name="connsiteX1250" fmla="*/ 1702298 w 6818851"/>
              <a:gd name="connsiteY1250" fmla="*/ 671238 h 2359128"/>
              <a:gd name="connsiteX1251" fmla="*/ 1678531 w 6818851"/>
              <a:gd name="connsiteY1251" fmla="*/ 667996 h 2359128"/>
              <a:gd name="connsiteX1252" fmla="*/ 1627034 w 6818851"/>
              <a:gd name="connsiteY1252" fmla="*/ 687448 h 2359128"/>
              <a:gd name="connsiteX1253" fmla="*/ 1623073 w 6818851"/>
              <a:gd name="connsiteY1253" fmla="*/ 680964 h 2359128"/>
              <a:gd name="connsiteX1254" fmla="*/ 1662686 w 6818851"/>
              <a:gd name="connsiteY1254" fmla="*/ 661512 h 2359128"/>
              <a:gd name="connsiteX1255" fmla="*/ 1377474 w 6818851"/>
              <a:gd name="connsiteY1255" fmla="*/ 752287 h 2359128"/>
              <a:gd name="connsiteX1256" fmla="*/ 1377474 w 6818851"/>
              <a:gd name="connsiteY1256" fmla="*/ 739319 h 2359128"/>
              <a:gd name="connsiteX1257" fmla="*/ 1369552 w 6818851"/>
              <a:gd name="connsiteY1257" fmla="*/ 739319 h 2359128"/>
              <a:gd name="connsiteX1258" fmla="*/ 1417087 w 6818851"/>
              <a:gd name="connsiteY1258" fmla="*/ 693932 h 2359128"/>
              <a:gd name="connsiteX1259" fmla="*/ 1310133 w 6818851"/>
              <a:gd name="connsiteY1259" fmla="*/ 726351 h 2359128"/>
              <a:gd name="connsiteX1260" fmla="*/ 1528002 w 6818851"/>
              <a:gd name="connsiteY1260" fmla="*/ 635576 h 2359128"/>
              <a:gd name="connsiteX1261" fmla="*/ 1551770 w 6818851"/>
              <a:gd name="connsiteY1261" fmla="*/ 629093 h 2359128"/>
              <a:gd name="connsiteX1262" fmla="*/ 1551770 w 6818851"/>
              <a:gd name="connsiteY1262" fmla="*/ 622609 h 2359128"/>
              <a:gd name="connsiteX1263" fmla="*/ 1603267 w 6818851"/>
              <a:gd name="connsiteY1263" fmla="*/ 599915 h 2359128"/>
              <a:gd name="connsiteX1264" fmla="*/ 1543847 w 6818851"/>
              <a:gd name="connsiteY1264" fmla="*/ 616125 h 2359128"/>
              <a:gd name="connsiteX1265" fmla="*/ 1599306 w 6818851"/>
              <a:gd name="connsiteY1265" fmla="*/ 590189 h 2359128"/>
              <a:gd name="connsiteX1266" fmla="*/ 1741912 w 6818851"/>
              <a:gd name="connsiteY1266" fmla="*/ 512382 h 2359128"/>
              <a:gd name="connsiteX1267" fmla="*/ 1805291 w 6818851"/>
              <a:gd name="connsiteY1267" fmla="*/ 492930 h 2359128"/>
              <a:gd name="connsiteX1268" fmla="*/ 1817176 w 6818851"/>
              <a:gd name="connsiteY1268" fmla="*/ 479962 h 2359128"/>
              <a:gd name="connsiteX1269" fmla="*/ 1662686 w 6818851"/>
              <a:gd name="connsiteY1269" fmla="*/ 541560 h 2359128"/>
              <a:gd name="connsiteX1270" fmla="*/ 1623073 w 6818851"/>
              <a:gd name="connsiteY1270" fmla="*/ 557769 h 2359128"/>
              <a:gd name="connsiteX1271" fmla="*/ 1682492 w 6818851"/>
              <a:gd name="connsiteY1271" fmla="*/ 518866 h 2359128"/>
              <a:gd name="connsiteX1272" fmla="*/ 1646841 w 6818851"/>
              <a:gd name="connsiteY1272" fmla="*/ 525350 h 2359128"/>
              <a:gd name="connsiteX1273" fmla="*/ 1706260 w 6818851"/>
              <a:gd name="connsiteY1273" fmla="*/ 486446 h 2359128"/>
              <a:gd name="connsiteX1274" fmla="*/ 1726066 w 6818851"/>
              <a:gd name="connsiteY1274" fmla="*/ 470236 h 2359128"/>
              <a:gd name="connsiteX1275" fmla="*/ 1702298 w 6818851"/>
              <a:gd name="connsiteY1275" fmla="*/ 470236 h 2359128"/>
              <a:gd name="connsiteX1276" fmla="*/ 1718143 w 6818851"/>
              <a:gd name="connsiteY1276" fmla="*/ 463753 h 2359128"/>
              <a:gd name="connsiteX1277" fmla="*/ 1642879 w 6818851"/>
              <a:gd name="connsiteY1277" fmla="*/ 483204 h 2359128"/>
              <a:gd name="connsiteX1278" fmla="*/ 1749833 w 6818851"/>
              <a:gd name="connsiteY1278" fmla="*/ 434575 h 2359128"/>
              <a:gd name="connsiteX1279" fmla="*/ 1773601 w 6818851"/>
              <a:gd name="connsiteY1279" fmla="*/ 434575 h 2359128"/>
              <a:gd name="connsiteX1280" fmla="*/ 1733988 w 6818851"/>
              <a:gd name="connsiteY1280" fmla="*/ 466995 h 2359128"/>
              <a:gd name="connsiteX1281" fmla="*/ 1844905 w 6818851"/>
              <a:gd name="connsiteY1281" fmla="*/ 418365 h 2359128"/>
              <a:gd name="connsiteX1282" fmla="*/ 1840943 w 6818851"/>
              <a:gd name="connsiteY1282" fmla="*/ 408639 h 2359128"/>
              <a:gd name="connsiteX1283" fmla="*/ 1916207 w 6818851"/>
              <a:gd name="connsiteY1283" fmla="*/ 389187 h 2359128"/>
              <a:gd name="connsiteX1284" fmla="*/ 1916207 w 6818851"/>
              <a:gd name="connsiteY1284" fmla="*/ 385945 h 2359128"/>
              <a:gd name="connsiteX1285" fmla="*/ 1860749 w 6818851"/>
              <a:gd name="connsiteY1285" fmla="*/ 402155 h 2359128"/>
              <a:gd name="connsiteX1286" fmla="*/ 1908285 w 6818851"/>
              <a:gd name="connsiteY1286" fmla="*/ 376220 h 2359128"/>
              <a:gd name="connsiteX1287" fmla="*/ 1809252 w 6818851"/>
              <a:gd name="connsiteY1287" fmla="*/ 402155 h 2359128"/>
              <a:gd name="connsiteX1288" fmla="*/ 1813214 w 6818851"/>
              <a:gd name="connsiteY1288" fmla="*/ 405397 h 2359128"/>
              <a:gd name="connsiteX1289" fmla="*/ 1757757 w 6818851"/>
              <a:gd name="connsiteY1289" fmla="*/ 408639 h 2359128"/>
              <a:gd name="connsiteX1290" fmla="*/ 1864710 w 6818851"/>
              <a:gd name="connsiteY1290" fmla="*/ 350284 h 2359128"/>
              <a:gd name="connsiteX1291" fmla="*/ 1860749 w 6818851"/>
              <a:gd name="connsiteY1291" fmla="*/ 350284 h 2359128"/>
              <a:gd name="connsiteX1292" fmla="*/ 1741912 w 6818851"/>
              <a:gd name="connsiteY1292" fmla="*/ 405397 h 2359128"/>
              <a:gd name="connsiteX1293" fmla="*/ 1662686 w 6818851"/>
              <a:gd name="connsiteY1293" fmla="*/ 434575 h 2359128"/>
              <a:gd name="connsiteX1294" fmla="*/ 1662686 w 6818851"/>
              <a:gd name="connsiteY1294" fmla="*/ 441059 h 2359128"/>
              <a:gd name="connsiteX1295" fmla="*/ 1733988 w 6818851"/>
              <a:gd name="connsiteY1295" fmla="*/ 411881 h 2359128"/>
              <a:gd name="connsiteX1296" fmla="*/ 1595343 w 6818851"/>
              <a:gd name="connsiteY1296" fmla="*/ 476720 h 2359128"/>
              <a:gd name="connsiteX1297" fmla="*/ 1634957 w 6818851"/>
              <a:gd name="connsiteY1297" fmla="*/ 454027 h 2359128"/>
              <a:gd name="connsiteX1298" fmla="*/ 1425009 w 6818851"/>
              <a:gd name="connsiteY1298" fmla="*/ 515624 h 2359128"/>
              <a:gd name="connsiteX1299" fmla="*/ 1726066 w 6818851"/>
              <a:gd name="connsiteY1299" fmla="*/ 382703 h 2359128"/>
              <a:gd name="connsiteX1300" fmla="*/ 1765679 w 6818851"/>
              <a:gd name="connsiteY1300" fmla="*/ 366494 h 2359128"/>
              <a:gd name="connsiteX1301" fmla="*/ 1611189 w 6818851"/>
              <a:gd name="connsiteY1301" fmla="*/ 408639 h 2359128"/>
              <a:gd name="connsiteX1302" fmla="*/ 1714182 w 6818851"/>
              <a:gd name="connsiteY1302" fmla="*/ 350284 h 2359128"/>
              <a:gd name="connsiteX1303" fmla="*/ 1444816 w 6818851"/>
              <a:gd name="connsiteY1303" fmla="*/ 450785 h 2359128"/>
              <a:gd name="connsiteX1304" fmla="*/ 1448777 w 6818851"/>
              <a:gd name="connsiteY1304" fmla="*/ 454027 h 2359128"/>
              <a:gd name="connsiteX1305" fmla="*/ 1440855 w 6818851"/>
              <a:gd name="connsiteY1305" fmla="*/ 460511 h 2359128"/>
              <a:gd name="connsiteX1306" fmla="*/ 1440855 w 6818851"/>
              <a:gd name="connsiteY1306" fmla="*/ 454027 h 2359128"/>
              <a:gd name="connsiteX1307" fmla="*/ 1397281 w 6818851"/>
              <a:gd name="connsiteY1307" fmla="*/ 479962 h 2359128"/>
              <a:gd name="connsiteX1308" fmla="*/ 1405203 w 6818851"/>
              <a:gd name="connsiteY1308" fmla="*/ 483204 h 2359128"/>
              <a:gd name="connsiteX1309" fmla="*/ 1401242 w 6818851"/>
              <a:gd name="connsiteY1309" fmla="*/ 492930 h 2359128"/>
              <a:gd name="connsiteX1310" fmla="*/ 1286365 w 6818851"/>
              <a:gd name="connsiteY1310" fmla="*/ 512382 h 2359128"/>
              <a:gd name="connsiteX1311" fmla="*/ 1163566 w 6818851"/>
              <a:gd name="connsiteY1311" fmla="*/ 564253 h 2359128"/>
              <a:gd name="connsiteX1312" fmla="*/ 1080380 w 6818851"/>
              <a:gd name="connsiteY1312" fmla="*/ 590189 h 2359128"/>
              <a:gd name="connsiteX1313" fmla="*/ 1302210 w 6818851"/>
              <a:gd name="connsiteY1313" fmla="*/ 541560 h 2359128"/>
              <a:gd name="connsiteX1314" fmla="*/ 688214 w 6818851"/>
              <a:gd name="connsiteY1314" fmla="*/ 693932 h 2359128"/>
              <a:gd name="connsiteX1315" fmla="*/ 684251 w 6818851"/>
              <a:gd name="connsiteY1315" fmla="*/ 690690 h 2359128"/>
              <a:gd name="connsiteX1316" fmla="*/ 715943 w 6818851"/>
              <a:gd name="connsiteY1316" fmla="*/ 677722 h 2359128"/>
              <a:gd name="connsiteX1317" fmla="*/ 620872 w 6818851"/>
              <a:gd name="connsiteY1317" fmla="*/ 710141 h 2359128"/>
              <a:gd name="connsiteX1318" fmla="*/ 181170 w 6818851"/>
              <a:gd name="connsiteY1318" fmla="*/ 774981 h 2359128"/>
              <a:gd name="connsiteX1319" fmla="*/ 173248 w 6818851"/>
              <a:gd name="connsiteY1319" fmla="*/ 771739 h 2359128"/>
              <a:gd name="connsiteX1320" fmla="*/ 509955 w 6818851"/>
              <a:gd name="connsiteY1320" fmla="*/ 713383 h 2359128"/>
              <a:gd name="connsiteX1321" fmla="*/ 644638 w 6818851"/>
              <a:gd name="connsiteY1321" fmla="*/ 655028 h 2359128"/>
              <a:gd name="connsiteX1322" fmla="*/ 644638 w 6818851"/>
              <a:gd name="connsiteY1322" fmla="*/ 648544 h 2359128"/>
              <a:gd name="connsiteX1323" fmla="*/ 466382 w 6818851"/>
              <a:gd name="connsiteY1323" fmla="*/ 697174 h 2359128"/>
              <a:gd name="connsiteX1324" fmla="*/ 307931 w 6818851"/>
              <a:gd name="connsiteY1324" fmla="*/ 729593 h 2359128"/>
              <a:gd name="connsiteX1325" fmla="*/ 181170 w 6818851"/>
              <a:gd name="connsiteY1325" fmla="*/ 739319 h 2359128"/>
              <a:gd name="connsiteX1326" fmla="*/ 177209 w 6818851"/>
              <a:gd name="connsiteY1326" fmla="*/ 736077 h 2359128"/>
              <a:gd name="connsiteX1327" fmla="*/ 339622 w 6818851"/>
              <a:gd name="connsiteY1327" fmla="*/ 700416 h 2359128"/>
              <a:gd name="connsiteX1328" fmla="*/ 339622 w 6818851"/>
              <a:gd name="connsiteY1328" fmla="*/ 697174 h 2359128"/>
              <a:gd name="connsiteX1329" fmla="*/ 561453 w 6818851"/>
              <a:gd name="connsiteY1329" fmla="*/ 658270 h 2359128"/>
              <a:gd name="connsiteX1330" fmla="*/ 723863 w 6818851"/>
              <a:gd name="connsiteY1330" fmla="*/ 612883 h 2359128"/>
              <a:gd name="connsiteX1331" fmla="*/ 775360 w 6818851"/>
              <a:gd name="connsiteY1331" fmla="*/ 596673 h 2359128"/>
              <a:gd name="connsiteX1332" fmla="*/ 925890 w 6818851"/>
              <a:gd name="connsiteY1332" fmla="*/ 548044 h 2359128"/>
              <a:gd name="connsiteX1333" fmla="*/ 1052651 w 6818851"/>
              <a:gd name="connsiteY1333" fmla="*/ 502656 h 2359128"/>
              <a:gd name="connsiteX1334" fmla="*/ 818935 w 6818851"/>
              <a:gd name="connsiteY1334" fmla="*/ 570737 h 2359128"/>
              <a:gd name="connsiteX1335" fmla="*/ 759516 w 6818851"/>
              <a:gd name="connsiteY1335" fmla="*/ 586947 h 2359128"/>
              <a:gd name="connsiteX1336" fmla="*/ 894201 w 6818851"/>
              <a:gd name="connsiteY1336" fmla="*/ 544802 h 2359128"/>
              <a:gd name="connsiteX1337" fmla="*/ 1310133 w 6818851"/>
              <a:gd name="connsiteY1337" fmla="*/ 389187 h 2359128"/>
              <a:gd name="connsiteX1338" fmla="*/ 1341823 w 6818851"/>
              <a:gd name="connsiteY1338" fmla="*/ 379461 h 2359128"/>
              <a:gd name="connsiteX1339" fmla="*/ 1341823 w 6818851"/>
              <a:gd name="connsiteY1339" fmla="*/ 376220 h 2359128"/>
              <a:gd name="connsiteX1340" fmla="*/ 1230907 w 6818851"/>
              <a:gd name="connsiteY1340" fmla="*/ 408639 h 2359128"/>
              <a:gd name="connsiteX1341" fmla="*/ 1139799 w 6818851"/>
              <a:gd name="connsiteY1341" fmla="*/ 450785 h 2359128"/>
              <a:gd name="connsiteX1342" fmla="*/ 1123953 w 6818851"/>
              <a:gd name="connsiteY1342" fmla="*/ 444301 h 2359128"/>
              <a:gd name="connsiteX1343" fmla="*/ 1230907 w 6818851"/>
              <a:gd name="connsiteY1343" fmla="*/ 398913 h 2359128"/>
              <a:gd name="connsiteX1344" fmla="*/ 1270520 w 6818851"/>
              <a:gd name="connsiteY1344" fmla="*/ 385945 h 2359128"/>
              <a:gd name="connsiteX1345" fmla="*/ 1270520 w 6818851"/>
              <a:gd name="connsiteY1345" fmla="*/ 376220 h 2359128"/>
              <a:gd name="connsiteX1346" fmla="*/ 1080380 w 6818851"/>
              <a:gd name="connsiteY1346" fmla="*/ 447543 h 2359128"/>
              <a:gd name="connsiteX1347" fmla="*/ 1052651 w 6818851"/>
              <a:gd name="connsiteY1347" fmla="*/ 457269 h 2359128"/>
              <a:gd name="connsiteX1348" fmla="*/ 1052651 w 6818851"/>
              <a:gd name="connsiteY1348" fmla="*/ 454027 h 2359128"/>
              <a:gd name="connsiteX1349" fmla="*/ 1088301 w 6818851"/>
              <a:gd name="connsiteY1349" fmla="*/ 424849 h 2359128"/>
              <a:gd name="connsiteX1350" fmla="*/ 1203179 w 6818851"/>
              <a:gd name="connsiteY1350" fmla="*/ 382703 h 2359128"/>
              <a:gd name="connsiteX1351" fmla="*/ 1203179 w 6818851"/>
              <a:gd name="connsiteY1351" fmla="*/ 376220 h 2359128"/>
              <a:gd name="connsiteX1352" fmla="*/ 1254675 w 6818851"/>
              <a:gd name="connsiteY1352" fmla="*/ 366494 h 2359128"/>
              <a:gd name="connsiteX1353" fmla="*/ 1322017 w 6818851"/>
              <a:gd name="connsiteY1353" fmla="*/ 340558 h 2359128"/>
              <a:gd name="connsiteX1354" fmla="*/ 1325978 w 6818851"/>
              <a:gd name="connsiteY1354" fmla="*/ 343800 h 2359128"/>
              <a:gd name="connsiteX1355" fmla="*/ 1282404 w 6818851"/>
              <a:gd name="connsiteY1355" fmla="*/ 366494 h 2359128"/>
              <a:gd name="connsiteX1356" fmla="*/ 1306172 w 6818851"/>
              <a:gd name="connsiteY1356" fmla="*/ 360010 h 2359128"/>
              <a:gd name="connsiteX1357" fmla="*/ 1369552 w 6818851"/>
              <a:gd name="connsiteY1357" fmla="*/ 347042 h 2359128"/>
              <a:gd name="connsiteX1358" fmla="*/ 1353707 w 6818851"/>
              <a:gd name="connsiteY1358" fmla="*/ 343800 h 2359128"/>
              <a:gd name="connsiteX1359" fmla="*/ 1385397 w 6818851"/>
              <a:gd name="connsiteY1359" fmla="*/ 304896 h 2359128"/>
              <a:gd name="connsiteX1360" fmla="*/ 1520080 w 6818851"/>
              <a:gd name="connsiteY1360" fmla="*/ 275719 h 2359128"/>
              <a:gd name="connsiteX1361" fmla="*/ 1551770 w 6818851"/>
              <a:gd name="connsiteY1361" fmla="*/ 259509 h 2359128"/>
              <a:gd name="connsiteX1362" fmla="*/ 1737950 w 6818851"/>
              <a:gd name="connsiteY1362" fmla="*/ 175218 h 2359128"/>
              <a:gd name="connsiteX1363" fmla="*/ 1634957 w 6818851"/>
              <a:gd name="connsiteY1363" fmla="*/ 194670 h 2359128"/>
              <a:gd name="connsiteX1364" fmla="*/ 1460661 w 6818851"/>
              <a:gd name="connsiteY1364" fmla="*/ 262751 h 2359128"/>
              <a:gd name="connsiteX1365" fmla="*/ 1460661 w 6818851"/>
              <a:gd name="connsiteY1365" fmla="*/ 256267 h 2359128"/>
              <a:gd name="connsiteX1366" fmla="*/ 1872633 w 6818851"/>
              <a:gd name="connsiteY1366" fmla="*/ 110379 h 2359128"/>
              <a:gd name="connsiteX1367" fmla="*/ 1936014 w 6818851"/>
              <a:gd name="connsiteY1367" fmla="*/ 90927 h 2359128"/>
              <a:gd name="connsiteX1368" fmla="*/ 2082581 w 6818851"/>
              <a:gd name="connsiteY1368" fmla="*/ 42298 h 2359128"/>
              <a:gd name="connsiteX1369" fmla="*/ 2252914 w 6818851"/>
              <a:gd name="connsiteY1369" fmla="*/ 13120 h 2359128"/>
              <a:gd name="connsiteX1370" fmla="*/ 2222697 w 6818851"/>
              <a:gd name="connsiteY1370" fmla="*/ 420 h 2359128"/>
              <a:gd name="connsiteX1371" fmla="*/ 2187261 w 6818851"/>
              <a:gd name="connsiteY1371" fmla="*/ 13120 h 2359128"/>
              <a:gd name="connsiteX1372" fmla="*/ 2222697 w 6818851"/>
              <a:gd name="connsiteY1372" fmla="*/ 420 h 235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6818851" h="2359128">
                <a:moveTo>
                  <a:pt x="5055139" y="2346009"/>
                </a:moveTo>
                <a:cubicBezTo>
                  <a:pt x="5042439" y="2346009"/>
                  <a:pt x="5039264" y="2361884"/>
                  <a:pt x="5026564" y="2358709"/>
                </a:cubicBezTo>
                <a:cubicBezTo>
                  <a:pt x="5029739" y="2346009"/>
                  <a:pt x="5042439" y="2346009"/>
                  <a:pt x="5055139" y="2346009"/>
                </a:cubicBezTo>
                <a:close/>
                <a:moveTo>
                  <a:pt x="4040726" y="2255522"/>
                </a:moveTo>
                <a:cubicBezTo>
                  <a:pt x="4040726" y="2265047"/>
                  <a:pt x="4028026" y="2258697"/>
                  <a:pt x="4021676" y="2265047"/>
                </a:cubicBezTo>
                <a:cubicBezTo>
                  <a:pt x="4021676" y="2255522"/>
                  <a:pt x="4037551" y="2261872"/>
                  <a:pt x="4040726" y="2255522"/>
                </a:cubicBezTo>
                <a:close/>
                <a:moveTo>
                  <a:pt x="4113751" y="2238412"/>
                </a:moveTo>
                <a:cubicBezTo>
                  <a:pt x="4116926" y="2241675"/>
                  <a:pt x="4116926" y="2241675"/>
                  <a:pt x="4116926" y="2241675"/>
                </a:cubicBezTo>
                <a:cubicBezTo>
                  <a:pt x="4097876" y="2254728"/>
                  <a:pt x="4097876" y="2254728"/>
                  <a:pt x="4097876" y="2254728"/>
                </a:cubicBezTo>
                <a:cubicBezTo>
                  <a:pt x="4094701" y="2251465"/>
                  <a:pt x="4094701" y="2251465"/>
                  <a:pt x="4094701" y="2251465"/>
                </a:cubicBezTo>
                <a:cubicBezTo>
                  <a:pt x="4097876" y="2248202"/>
                  <a:pt x="4104226" y="2235149"/>
                  <a:pt x="4113751" y="2238412"/>
                </a:cubicBezTo>
                <a:close/>
                <a:moveTo>
                  <a:pt x="4209001" y="2225359"/>
                </a:moveTo>
                <a:cubicBezTo>
                  <a:pt x="4161376" y="2254728"/>
                  <a:pt x="4097876" y="2257991"/>
                  <a:pt x="4043901" y="2284097"/>
                </a:cubicBezTo>
                <a:cubicBezTo>
                  <a:pt x="4053426" y="2274307"/>
                  <a:pt x="4078826" y="2261255"/>
                  <a:pt x="4097876" y="2254728"/>
                </a:cubicBezTo>
                <a:cubicBezTo>
                  <a:pt x="4135976" y="2254728"/>
                  <a:pt x="4167726" y="2228622"/>
                  <a:pt x="4209001" y="2225359"/>
                </a:cubicBezTo>
                <a:close/>
                <a:moveTo>
                  <a:pt x="3008851" y="2118997"/>
                </a:moveTo>
                <a:cubicBezTo>
                  <a:pt x="3008851" y="2128522"/>
                  <a:pt x="2999326" y="2125347"/>
                  <a:pt x="2992976" y="2128522"/>
                </a:cubicBezTo>
                <a:cubicBezTo>
                  <a:pt x="2996151" y="2125347"/>
                  <a:pt x="3002501" y="2118997"/>
                  <a:pt x="3008851" y="2118997"/>
                </a:cubicBezTo>
                <a:close/>
                <a:moveTo>
                  <a:pt x="4580477" y="2099947"/>
                </a:moveTo>
                <a:lnTo>
                  <a:pt x="4545552" y="2118997"/>
                </a:lnTo>
                <a:lnTo>
                  <a:pt x="4505864" y="2131697"/>
                </a:lnTo>
                <a:close/>
                <a:moveTo>
                  <a:pt x="4621751" y="2082484"/>
                </a:moveTo>
                <a:cubicBezTo>
                  <a:pt x="4621751" y="2089893"/>
                  <a:pt x="4612226" y="2086188"/>
                  <a:pt x="4605876" y="2093597"/>
                </a:cubicBezTo>
                <a:cubicBezTo>
                  <a:pt x="4602701" y="2089893"/>
                  <a:pt x="4602701" y="2089893"/>
                  <a:pt x="4602701" y="2089893"/>
                </a:cubicBezTo>
                <a:cubicBezTo>
                  <a:pt x="4621751" y="2082484"/>
                  <a:pt x="4621751" y="2082484"/>
                  <a:pt x="4621751" y="2082484"/>
                </a:cubicBezTo>
                <a:close/>
                <a:moveTo>
                  <a:pt x="5856826" y="2041209"/>
                </a:moveTo>
                <a:lnTo>
                  <a:pt x="5860001" y="2041209"/>
                </a:lnTo>
                <a:cubicBezTo>
                  <a:pt x="5863176" y="2044384"/>
                  <a:pt x="5860001" y="2044384"/>
                  <a:pt x="5856826" y="2047559"/>
                </a:cubicBezTo>
                <a:cubicBezTo>
                  <a:pt x="5856826" y="2041209"/>
                  <a:pt x="5856826" y="2041209"/>
                  <a:pt x="5856826" y="2041209"/>
                </a:cubicBezTo>
                <a:close/>
                <a:moveTo>
                  <a:pt x="5880639" y="2031684"/>
                </a:moveTo>
                <a:lnTo>
                  <a:pt x="5883814" y="2031684"/>
                </a:lnTo>
                <a:lnTo>
                  <a:pt x="5871114" y="2041209"/>
                </a:lnTo>
                <a:close/>
                <a:moveTo>
                  <a:pt x="5764751" y="2028509"/>
                </a:moveTo>
                <a:cubicBezTo>
                  <a:pt x="5764751" y="2038034"/>
                  <a:pt x="5745701" y="2044384"/>
                  <a:pt x="5736176" y="2044384"/>
                </a:cubicBezTo>
                <a:cubicBezTo>
                  <a:pt x="5733001" y="2041209"/>
                  <a:pt x="5733001" y="2041209"/>
                  <a:pt x="5733001" y="2041209"/>
                </a:cubicBezTo>
                <a:cubicBezTo>
                  <a:pt x="5764751" y="2028509"/>
                  <a:pt x="5764751" y="2028509"/>
                  <a:pt x="5764751" y="2028509"/>
                </a:cubicBezTo>
                <a:close/>
                <a:moveTo>
                  <a:pt x="5825870" y="1994378"/>
                </a:moveTo>
                <a:cubicBezTo>
                  <a:pt x="5829045" y="1994378"/>
                  <a:pt x="5833014" y="1995172"/>
                  <a:pt x="5834601" y="1995172"/>
                </a:cubicBezTo>
                <a:cubicBezTo>
                  <a:pt x="5828251" y="1995172"/>
                  <a:pt x="5825076" y="2001522"/>
                  <a:pt x="5821901" y="1998347"/>
                </a:cubicBezTo>
                <a:cubicBezTo>
                  <a:pt x="5820314" y="1995172"/>
                  <a:pt x="5822695" y="1994378"/>
                  <a:pt x="5825870" y="1994378"/>
                </a:cubicBezTo>
                <a:close/>
                <a:moveTo>
                  <a:pt x="5937789" y="1953897"/>
                </a:moveTo>
                <a:cubicBezTo>
                  <a:pt x="5924918" y="1969772"/>
                  <a:pt x="5899174" y="1988822"/>
                  <a:pt x="5873431" y="1991997"/>
                </a:cubicBezTo>
                <a:cubicBezTo>
                  <a:pt x="5818726" y="2007872"/>
                  <a:pt x="5818726" y="2007872"/>
                  <a:pt x="5818726" y="2007872"/>
                </a:cubicBezTo>
                <a:cubicBezTo>
                  <a:pt x="5857341" y="1988822"/>
                  <a:pt x="5895956" y="1969772"/>
                  <a:pt x="5937789" y="1953897"/>
                </a:cubicBezTo>
                <a:close/>
                <a:moveTo>
                  <a:pt x="3759739" y="1938022"/>
                </a:moveTo>
                <a:lnTo>
                  <a:pt x="3759739" y="1941197"/>
                </a:lnTo>
                <a:lnTo>
                  <a:pt x="3753389" y="1947547"/>
                </a:lnTo>
                <a:close/>
                <a:moveTo>
                  <a:pt x="5423439" y="1926909"/>
                </a:moveTo>
                <a:cubicBezTo>
                  <a:pt x="5420264" y="1930084"/>
                  <a:pt x="5417089" y="1933259"/>
                  <a:pt x="5410739" y="1933259"/>
                </a:cubicBezTo>
                <a:cubicBezTo>
                  <a:pt x="5413914" y="1930084"/>
                  <a:pt x="5423439" y="1923734"/>
                  <a:pt x="5423439" y="1926909"/>
                </a:cubicBezTo>
                <a:close/>
                <a:moveTo>
                  <a:pt x="6096539" y="1882459"/>
                </a:moveTo>
                <a:cubicBezTo>
                  <a:pt x="6099714" y="1885634"/>
                  <a:pt x="6102889" y="1888809"/>
                  <a:pt x="6102889" y="1891984"/>
                </a:cubicBezTo>
                <a:cubicBezTo>
                  <a:pt x="6090189" y="1904684"/>
                  <a:pt x="6074314" y="1895159"/>
                  <a:pt x="6061614" y="1901509"/>
                </a:cubicBezTo>
                <a:cubicBezTo>
                  <a:pt x="6061614" y="1882459"/>
                  <a:pt x="6087014" y="1891984"/>
                  <a:pt x="6096539" y="1882459"/>
                </a:cubicBezTo>
                <a:close/>
                <a:moveTo>
                  <a:pt x="6128289" y="1879284"/>
                </a:moveTo>
                <a:cubicBezTo>
                  <a:pt x="6134639" y="1885634"/>
                  <a:pt x="6118764" y="1882459"/>
                  <a:pt x="6115589" y="1888809"/>
                </a:cubicBezTo>
                <a:cubicBezTo>
                  <a:pt x="6112414" y="1885634"/>
                  <a:pt x="6112414" y="1885634"/>
                  <a:pt x="6112414" y="1885634"/>
                </a:cubicBezTo>
                <a:cubicBezTo>
                  <a:pt x="6128289" y="1879284"/>
                  <a:pt x="6128289" y="1879284"/>
                  <a:pt x="6128289" y="1879284"/>
                </a:cubicBezTo>
                <a:close/>
                <a:moveTo>
                  <a:pt x="5422336" y="1849982"/>
                </a:moveTo>
                <a:lnTo>
                  <a:pt x="5386280" y="1857795"/>
                </a:lnTo>
                <a:lnTo>
                  <a:pt x="5385293" y="1857768"/>
                </a:lnTo>
                <a:lnTo>
                  <a:pt x="5363142" y="1866199"/>
                </a:lnTo>
                <a:cubicBezTo>
                  <a:pt x="5353560" y="1879167"/>
                  <a:pt x="5353560" y="1879167"/>
                  <a:pt x="5353560" y="1879167"/>
                </a:cubicBezTo>
                <a:cubicBezTo>
                  <a:pt x="5371128" y="1872683"/>
                  <a:pt x="5392689" y="1864578"/>
                  <a:pt x="5414649" y="1854447"/>
                </a:cubicBezTo>
                <a:close/>
                <a:moveTo>
                  <a:pt x="6148789" y="1846098"/>
                </a:moveTo>
                <a:cubicBezTo>
                  <a:pt x="6142370" y="1849349"/>
                  <a:pt x="6135951" y="1852600"/>
                  <a:pt x="6139161" y="1859101"/>
                </a:cubicBezTo>
                <a:cubicBezTo>
                  <a:pt x="6161627" y="1872103"/>
                  <a:pt x="6161627" y="1872103"/>
                  <a:pt x="6161627" y="1872103"/>
                </a:cubicBezTo>
                <a:cubicBezTo>
                  <a:pt x="6158418" y="1881855"/>
                  <a:pt x="6145580" y="1872103"/>
                  <a:pt x="6142370" y="1878605"/>
                </a:cubicBezTo>
                <a:cubicBezTo>
                  <a:pt x="6145580" y="1868853"/>
                  <a:pt x="6145580" y="1868853"/>
                  <a:pt x="6145580" y="1868853"/>
                </a:cubicBezTo>
                <a:cubicBezTo>
                  <a:pt x="6129532" y="1868853"/>
                  <a:pt x="6129532" y="1868853"/>
                  <a:pt x="6129532" y="1868853"/>
                </a:cubicBezTo>
                <a:cubicBezTo>
                  <a:pt x="6119903" y="1859101"/>
                  <a:pt x="6135951" y="1859101"/>
                  <a:pt x="6129532" y="1852600"/>
                </a:cubicBezTo>
                <a:cubicBezTo>
                  <a:pt x="6113484" y="1849349"/>
                  <a:pt x="6113484" y="1849349"/>
                  <a:pt x="6113484" y="1849349"/>
                </a:cubicBezTo>
                <a:cubicBezTo>
                  <a:pt x="6107065" y="1878605"/>
                  <a:pt x="6065342" y="1868853"/>
                  <a:pt x="6049294" y="1891607"/>
                </a:cubicBezTo>
                <a:cubicBezTo>
                  <a:pt x="6052504" y="1901359"/>
                  <a:pt x="6052504" y="1901359"/>
                  <a:pt x="6052504" y="1901359"/>
                </a:cubicBezTo>
                <a:cubicBezTo>
                  <a:pt x="6042875" y="1898108"/>
                  <a:pt x="6030037" y="1901359"/>
                  <a:pt x="6023618" y="1907860"/>
                </a:cubicBezTo>
                <a:cubicBezTo>
                  <a:pt x="6026827" y="1894858"/>
                  <a:pt x="6026827" y="1894858"/>
                  <a:pt x="6026827" y="1894858"/>
                </a:cubicBezTo>
                <a:cubicBezTo>
                  <a:pt x="6013989" y="1898108"/>
                  <a:pt x="6013989" y="1898108"/>
                  <a:pt x="6013989" y="1898108"/>
                </a:cubicBezTo>
                <a:cubicBezTo>
                  <a:pt x="6026827" y="1891607"/>
                  <a:pt x="6039665" y="1878605"/>
                  <a:pt x="6055713" y="1872103"/>
                </a:cubicBezTo>
                <a:cubicBezTo>
                  <a:pt x="6078180" y="1846098"/>
                  <a:pt x="6116694" y="1839597"/>
                  <a:pt x="6148789" y="1846098"/>
                </a:cubicBezTo>
                <a:close/>
                <a:moveTo>
                  <a:pt x="5509164" y="1842772"/>
                </a:moveTo>
                <a:lnTo>
                  <a:pt x="5521864" y="1842772"/>
                </a:lnTo>
                <a:lnTo>
                  <a:pt x="5499639" y="1855472"/>
                </a:lnTo>
                <a:close/>
                <a:moveTo>
                  <a:pt x="5474460" y="1838687"/>
                </a:moveTo>
                <a:lnTo>
                  <a:pt x="5464851" y="1840769"/>
                </a:lnTo>
                <a:lnTo>
                  <a:pt x="5468900" y="1841530"/>
                </a:lnTo>
                <a:close/>
                <a:moveTo>
                  <a:pt x="5537739" y="1826897"/>
                </a:moveTo>
                <a:lnTo>
                  <a:pt x="5531389" y="1833247"/>
                </a:lnTo>
                <a:lnTo>
                  <a:pt x="5525039" y="1833247"/>
                </a:lnTo>
                <a:close/>
                <a:moveTo>
                  <a:pt x="5701251" y="1820547"/>
                </a:moveTo>
                <a:lnTo>
                  <a:pt x="5682201" y="1839597"/>
                </a:lnTo>
                <a:cubicBezTo>
                  <a:pt x="5679026" y="1826897"/>
                  <a:pt x="5694901" y="1830072"/>
                  <a:pt x="5701251" y="1820547"/>
                </a:cubicBezTo>
                <a:close/>
                <a:moveTo>
                  <a:pt x="5713951" y="1814197"/>
                </a:moveTo>
                <a:lnTo>
                  <a:pt x="5713951" y="1817372"/>
                </a:lnTo>
                <a:lnTo>
                  <a:pt x="5707601" y="1823722"/>
                </a:lnTo>
                <a:close/>
                <a:moveTo>
                  <a:pt x="6252114" y="1796338"/>
                </a:moveTo>
                <a:cubicBezTo>
                  <a:pt x="6256083" y="1795147"/>
                  <a:pt x="6260051" y="1795147"/>
                  <a:pt x="6263226" y="1798322"/>
                </a:cubicBezTo>
                <a:cubicBezTo>
                  <a:pt x="6260051" y="1798322"/>
                  <a:pt x="6247351" y="1804672"/>
                  <a:pt x="6241001" y="1801497"/>
                </a:cubicBezTo>
                <a:cubicBezTo>
                  <a:pt x="6244176" y="1799910"/>
                  <a:pt x="6248145" y="1797528"/>
                  <a:pt x="6252114" y="1796338"/>
                </a:cubicBezTo>
                <a:close/>
                <a:moveTo>
                  <a:pt x="2218760" y="1776832"/>
                </a:moveTo>
                <a:lnTo>
                  <a:pt x="2250260" y="1776832"/>
                </a:lnTo>
                <a:lnTo>
                  <a:pt x="2250260" y="1783182"/>
                </a:lnTo>
                <a:close/>
                <a:moveTo>
                  <a:pt x="5772292" y="1764984"/>
                </a:moveTo>
                <a:cubicBezTo>
                  <a:pt x="5775070" y="1763397"/>
                  <a:pt x="5779039" y="1763397"/>
                  <a:pt x="5780626" y="1768159"/>
                </a:cubicBezTo>
                <a:cubicBezTo>
                  <a:pt x="5777451" y="1774509"/>
                  <a:pt x="5774276" y="1771334"/>
                  <a:pt x="5771101" y="1771334"/>
                </a:cubicBezTo>
                <a:cubicBezTo>
                  <a:pt x="5767926" y="1769747"/>
                  <a:pt x="5769514" y="1766572"/>
                  <a:pt x="5772292" y="1764984"/>
                </a:cubicBezTo>
                <a:close/>
                <a:moveTo>
                  <a:pt x="5755136" y="1763084"/>
                </a:moveTo>
                <a:lnTo>
                  <a:pt x="5724411" y="1773555"/>
                </a:lnTo>
                <a:lnTo>
                  <a:pt x="5722440" y="1774112"/>
                </a:lnTo>
                <a:lnTo>
                  <a:pt x="5713951" y="1778661"/>
                </a:lnTo>
                <a:cubicBezTo>
                  <a:pt x="5725064" y="1781959"/>
                  <a:pt x="5736176" y="1779486"/>
                  <a:pt x="5745304" y="1774128"/>
                </a:cubicBezTo>
                <a:close/>
                <a:moveTo>
                  <a:pt x="6377526" y="1755459"/>
                </a:moveTo>
                <a:cubicBezTo>
                  <a:pt x="6374351" y="1764984"/>
                  <a:pt x="6361651" y="1761809"/>
                  <a:pt x="6352126" y="1768159"/>
                </a:cubicBezTo>
                <a:cubicBezTo>
                  <a:pt x="6358476" y="1758634"/>
                  <a:pt x="6371176" y="1761809"/>
                  <a:pt x="6377526" y="1755459"/>
                </a:cubicBezTo>
                <a:close/>
                <a:moveTo>
                  <a:pt x="5905992" y="1745934"/>
                </a:moveTo>
                <a:lnTo>
                  <a:pt x="5912389" y="1752390"/>
                </a:lnTo>
                <a:cubicBezTo>
                  <a:pt x="5842018" y="1781441"/>
                  <a:pt x="5765249" y="1807265"/>
                  <a:pt x="5698076" y="1842772"/>
                </a:cubicBezTo>
                <a:cubicBezTo>
                  <a:pt x="5720467" y="1810493"/>
                  <a:pt x="5762050" y="1816949"/>
                  <a:pt x="5790839" y="1797581"/>
                </a:cubicBezTo>
                <a:cubicBezTo>
                  <a:pt x="5826024" y="1774986"/>
                  <a:pt x="5867607" y="1762074"/>
                  <a:pt x="5905992" y="1745934"/>
                </a:cubicBezTo>
                <a:close/>
                <a:moveTo>
                  <a:pt x="2409551" y="1733545"/>
                </a:moveTo>
                <a:lnTo>
                  <a:pt x="2363830" y="1741085"/>
                </a:lnTo>
                <a:cubicBezTo>
                  <a:pt x="2375714" y="1745947"/>
                  <a:pt x="2390569" y="1746758"/>
                  <a:pt x="2404928" y="1746758"/>
                </a:cubicBezTo>
                <a:lnTo>
                  <a:pt x="2417141" y="1747018"/>
                </a:lnTo>
                <a:lnTo>
                  <a:pt x="2412504" y="1739358"/>
                </a:lnTo>
                <a:close/>
                <a:moveTo>
                  <a:pt x="6764876" y="1723709"/>
                </a:moveTo>
                <a:cubicBezTo>
                  <a:pt x="6688269" y="1733446"/>
                  <a:pt x="6608469" y="1739937"/>
                  <a:pt x="6535054" y="1762656"/>
                </a:cubicBezTo>
                <a:cubicBezTo>
                  <a:pt x="6496750" y="1762656"/>
                  <a:pt x="6458446" y="1782129"/>
                  <a:pt x="6420142" y="1778884"/>
                </a:cubicBezTo>
                <a:cubicBezTo>
                  <a:pt x="6349919" y="1814585"/>
                  <a:pt x="6270120" y="1837304"/>
                  <a:pt x="6196704" y="1860022"/>
                </a:cubicBezTo>
                <a:cubicBezTo>
                  <a:pt x="6167976" y="1869759"/>
                  <a:pt x="6167976" y="1869759"/>
                  <a:pt x="6167976" y="1869759"/>
                </a:cubicBezTo>
                <a:cubicBezTo>
                  <a:pt x="6177552" y="1856777"/>
                  <a:pt x="6203088" y="1853531"/>
                  <a:pt x="6222240" y="1840549"/>
                </a:cubicBezTo>
                <a:cubicBezTo>
                  <a:pt x="6206280" y="1830812"/>
                  <a:pt x="6193512" y="1847040"/>
                  <a:pt x="6177552" y="1847040"/>
                </a:cubicBezTo>
                <a:cubicBezTo>
                  <a:pt x="6212664" y="1821076"/>
                  <a:pt x="6263736" y="1827567"/>
                  <a:pt x="6302039" y="1804848"/>
                </a:cubicBezTo>
                <a:cubicBezTo>
                  <a:pt x="6349919" y="1791866"/>
                  <a:pt x="6349919" y="1791866"/>
                  <a:pt x="6349919" y="1791866"/>
                </a:cubicBezTo>
                <a:cubicBezTo>
                  <a:pt x="6353111" y="1795111"/>
                  <a:pt x="6353111" y="1798357"/>
                  <a:pt x="6359495" y="1798357"/>
                </a:cubicBezTo>
                <a:cubicBezTo>
                  <a:pt x="6365879" y="1775638"/>
                  <a:pt x="6404182" y="1782129"/>
                  <a:pt x="6420142" y="1772392"/>
                </a:cubicBezTo>
                <a:cubicBezTo>
                  <a:pt x="6538246" y="1743182"/>
                  <a:pt x="6640389" y="1730200"/>
                  <a:pt x="6764876" y="1723709"/>
                </a:cubicBezTo>
                <a:close/>
                <a:moveTo>
                  <a:pt x="6818851" y="1717359"/>
                </a:moveTo>
                <a:cubicBezTo>
                  <a:pt x="6818851" y="1723709"/>
                  <a:pt x="6812501" y="1723709"/>
                  <a:pt x="6809326" y="1723709"/>
                </a:cubicBezTo>
                <a:cubicBezTo>
                  <a:pt x="6802976" y="1723709"/>
                  <a:pt x="6802976" y="1723709"/>
                  <a:pt x="6802976" y="1723709"/>
                </a:cubicBezTo>
                <a:cubicBezTo>
                  <a:pt x="6818851" y="1717359"/>
                  <a:pt x="6818851" y="1717359"/>
                  <a:pt x="6818851" y="1717359"/>
                </a:cubicBezTo>
                <a:close/>
                <a:moveTo>
                  <a:pt x="6433089" y="1714184"/>
                </a:moveTo>
                <a:cubicBezTo>
                  <a:pt x="6404053" y="1726884"/>
                  <a:pt x="6371791" y="1745934"/>
                  <a:pt x="6339529" y="1755459"/>
                </a:cubicBezTo>
                <a:cubicBezTo>
                  <a:pt x="6333076" y="1749109"/>
                  <a:pt x="6333076" y="1749109"/>
                  <a:pt x="6333076" y="1749109"/>
                </a:cubicBezTo>
                <a:cubicBezTo>
                  <a:pt x="6358886" y="1730059"/>
                  <a:pt x="6397601" y="1723709"/>
                  <a:pt x="6433089" y="1714184"/>
                </a:cubicBezTo>
                <a:close/>
                <a:moveTo>
                  <a:pt x="5991764" y="1711009"/>
                </a:moveTo>
                <a:cubicBezTo>
                  <a:pt x="5966364" y="1723709"/>
                  <a:pt x="5937789" y="1733234"/>
                  <a:pt x="5912389" y="1742759"/>
                </a:cubicBezTo>
                <a:cubicBezTo>
                  <a:pt x="5937789" y="1730059"/>
                  <a:pt x="5963189" y="1717359"/>
                  <a:pt x="5991764" y="1711009"/>
                </a:cubicBezTo>
                <a:close/>
                <a:moveTo>
                  <a:pt x="6591839" y="1707834"/>
                </a:moveTo>
                <a:cubicBezTo>
                  <a:pt x="6537399" y="1730059"/>
                  <a:pt x="6466946" y="1736409"/>
                  <a:pt x="6406101" y="1752284"/>
                </a:cubicBezTo>
                <a:cubicBezTo>
                  <a:pt x="6460541" y="1720534"/>
                  <a:pt x="6534196" y="1720534"/>
                  <a:pt x="6591839" y="1707834"/>
                </a:cubicBezTo>
                <a:close/>
                <a:moveTo>
                  <a:pt x="6755352" y="1671466"/>
                </a:moveTo>
                <a:cubicBezTo>
                  <a:pt x="6716819" y="1698021"/>
                  <a:pt x="6665441" y="1698021"/>
                  <a:pt x="6614064" y="1704660"/>
                </a:cubicBezTo>
                <a:cubicBezTo>
                  <a:pt x="6646175" y="1684744"/>
                  <a:pt x="6678286" y="1701341"/>
                  <a:pt x="6710397" y="1684744"/>
                </a:cubicBezTo>
                <a:cubicBezTo>
                  <a:pt x="6723241" y="1678105"/>
                  <a:pt x="6739297" y="1668147"/>
                  <a:pt x="6755352" y="1671466"/>
                </a:cubicBezTo>
                <a:close/>
                <a:moveTo>
                  <a:pt x="519253" y="1618082"/>
                </a:moveTo>
                <a:cubicBezTo>
                  <a:pt x="523683" y="1627607"/>
                  <a:pt x="523683" y="1627607"/>
                  <a:pt x="523683" y="1627607"/>
                </a:cubicBezTo>
                <a:cubicBezTo>
                  <a:pt x="510394" y="1633957"/>
                  <a:pt x="510394" y="1624432"/>
                  <a:pt x="505964" y="1621257"/>
                </a:cubicBezTo>
                <a:cubicBezTo>
                  <a:pt x="510394" y="1618082"/>
                  <a:pt x="514823" y="1618082"/>
                  <a:pt x="519253" y="1618082"/>
                </a:cubicBezTo>
                <a:close/>
                <a:moveTo>
                  <a:pt x="1746789" y="1612783"/>
                </a:moveTo>
                <a:cubicBezTo>
                  <a:pt x="1753140" y="1609409"/>
                  <a:pt x="1759490" y="1616156"/>
                  <a:pt x="1759490" y="1619530"/>
                </a:cubicBezTo>
                <a:cubicBezTo>
                  <a:pt x="1759490" y="1622903"/>
                  <a:pt x="1762665" y="1633024"/>
                  <a:pt x="1753140" y="1636397"/>
                </a:cubicBezTo>
                <a:cubicBezTo>
                  <a:pt x="1749964" y="1629650"/>
                  <a:pt x="1743614" y="1619530"/>
                  <a:pt x="1746789" y="1612783"/>
                </a:cubicBezTo>
                <a:close/>
                <a:moveTo>
                  <a:pt x="6291801" y="1599884"/>
                </a:moveTo>
                <a:lnTo>
                  <a:pt x="6285451" y="1609409"/>
                </a:lnTo>
                <a:lnTo>
                  <a:pt x="6282276" y="1609409"/>
                </a:lnTo>
                <a:close/>
                <a:moveTo>
                  <a:pt x="6304501" y="1593534"/>
                </a:moveTo>
                <a:cubicBezTo>
                  <a:pt x="6307676" y="1593534"/>
                  <a:pt x="6314026" y="1599884"/>
                  <a:pt x="6314026" y="1603059"/>
                </a:cubicBezTo>
                <a:cubicBezTo>
                  <a:pt x="6310851" y="1606234"/>
                  <a:pt x="6304501" y="1603059"/>
                  <a:pt x="6298151" y="1606234"/>
                </a:cubicBezTo>
                <a:cubicBezTo>
                  <a:pt x="6304501" y="1593534"/>
                  <a:pt x="6304501" y="1593534"/>
                  <a:pt x="6304501" y="1593534"/>
                </a:cubicBezTo>
                <a:close/>
                <a:moveTo>
                  <a:pt x="6477539" y="1555434"/>
                </a:moveTo>
                <a:cubicBezTo>
                  <a:pt x="6474364" y="1561784"/>
                  <a:pt x="6464839" y="1561784"/>
                  <a:pt x="6455314" y="1561784"/>
                </a:cubicBezTo>
                <a:cubicBezTo>
                  <a:pt x="6452139" y="1555434"/>
                  <a:pt x="6468014" y="1555434"/>
                  <a:pt x="6477539" y="1555434"/>
                </a:cubicBezTo>
                <a:close/>
                <a:moveTo>
                  <a:pt x="498236" y="1548608"/>
                </a:moveTo>
                <a:cubicBezTo>
                  <a:pt x="507818" y="1551663"/>
                  <a:pt x="512327" y="1573047"/>
                  <a:pt x="530361" y="1563271"/>
                </a:cubicBezTo>
                <a:cubicBezTo>
                  <a:pt x="534369" y="1566530"/>
                  <a:pt x="538377" y="1569788"/>
                  <a:pt x="546393" y="1569788"/>
                </a:cubicBezTo>
                <a:cubicBezTo>
                  <a:pt x="554408" y="1543720"/>
                  <a:pt x="578455" y="1563271"/>
                  <a:pt x="594486" y="1566530"/>
                </a:cubicBezTo>
                <a:cubicBezTo>
                  <a:pt x="598494" y="1569788"/>
                  <a:pt x="598494" y="1569788"/>
                  <a:pt x="598494" y="1569788"/>
                </a:cubicBezTo>
                <a:cubicBezTo>
                  <a:pt x="570440" y="1556754"/>
                  <a:pt x="554408" y="1586081"/>
                  <a:pt x="526354" y="1592599"/>
                </a:cubicBezTo>
                <a:cubicBezTo>
                  <a:pt x="514330" y="1586081"/>
                  <a:pt x="514330" y="1586081"/>
                  <a:pt x="514330" y="1586081"/>
                </a:cubicBezTo>
                <a:cubicBezTo>
                  <a:pt x="506315" y="1595857"/>
                  <a:pt x="506315" y="1595857"/>
                  <a:pt x="506315" y="1595857"/>
                </a:cubicBezTo>
                <a:cubicBezTo>
                  <a:pt x="498299" y="1589340"/>
                  <a:pt x="498299" y="1589340"/>
                  <a:pt x="498299" y="1589340"/>
                </a:cubicBezTo>
                <a:lnTo>
                  <a:pt x="506315" y="1579564"/>
                </a:lnTo>
                <a:cubicBezTo>
                  <a:pt x="502307" y="1566530"/>
                  <a:pt x="486276" y="1569788"/>
                  <a:pt x="486276" y="1553496"/>
                </a:cubicBezTo>
                <a:cubicBezTo>
                  <a:pt x="491285" y="1548608"/>
                  <a:pt x="495043" y="1547589"/>
                  <a:pt x="498236" y="1548608"/>
                </a:cubicBezTo>
                <a:close/>
                <a:moveTo>
                  <a:pt x="708744" y="1537120"/>
                </a:moveTo>
                <a:cubicBezTo>
                  <a:pt x="732368" y="1537120"/>
                  <a:pt x="748119" y="1546645"/>
                  <a:pt x="767805" y="1552995"/>
                </a:cubicBezTo>
                <a:cubicBezTo>
                  <a:pt x="787492" y="1549820"/>
                  <a:pt x="811117" y="1549820"/>
                  <a:pt x="830806" y="1543470"/>
                </a:cubicBezTo>
                <a:cubicBezTo>
                  <a:pt x="818992" y="1556170"/>
                  <a:pt x="783555" y="1562520"/>
                  <a:pt x="759930" y="1565695"/>
                </a:cubicBezTo>
                <a:cubicBezTo>
                  <a:pt x="744181" y="1556170"/>
                  <a:pt x="740243" y="1572045"/>
                  <a:pt x="728430" y="1575220"/>
                </a:cubicBezTo>
                <a:cubicBezTo>
                  <a:pt x="708744" y="1575220"/>
                  <a:pt x="677244" y="1575220"/>
                  <a:pt x="661494" y="1581570"/>
                </a:cubicBezTo>
                <a:lnTo>
                  <a:pt x="649681" y="1572045"/>
                </a:lnTo>
                <a:cubicBezTo>
                  <a:pt x="665431" y="1552995"/>
                  <a:pt x="708744" y="1562520"/>
                  <a:pt x="708744" y="1537120"/>
                </a:cubicBezTo>
                <a:close/>
                <a:moveTo>
                  <a:pt x="6468014" y="1528447"/>
                </a:moveTo>
                <a:cubicBezTo>
                  <a:pt x="6429449" y="1551784"/>
                  <a:pt x="6378030" y="1548450"/>
                  <a:pt x="6336251" y="1561785"/>
                </a:cubicBezTo>
                <a:cubicBezTo>
                  <a:pt x="6371602" y="1541782"/>
                  <a:pt x="6423022" y="1535115"/>
                  <a:pt x="6468014" y="1528447"/>
                </a:cubicBezTo>
                <a:close/>
                <a:moveTo>
                  <a:pt x="514401" y="1518070"/>
                </a:moveTo>
                <a:cubicBezTo>
                  <a:pt x="527058" y="1524420"/>
                  <a:pt x="531277" y="1540295"/>
                  <a:pt x="535496" y="1549820"/>
                </a:cubicBezTo>
                <a:cubicBezTo>
                  <a:pt x="527058" y="1537120"/>
                  <a:pt x="505964" y="1530770"/>
                  <a:pt x="514401" y="1518070"/>
                </a:cubicBezTo>
                <a:close/>
                <a:moveTo>
                  <a:pt x="547308" y="1503782"/>
                </a:moveTo>
                <a:cubicBezTo>
                  <a:pt x="570933" y="1510450"/>
                  <a:pt x="547308" y="1527119"/>
                  <a:pt x="555182" y="1537120"/>
                </a:cubicBezTo>
                <a:cubicBezTo>
                  <a:pt x="531558" y="1530453"/>
                  <a:pt x="547308" y="1517117"/>
                  <a:pt x="547308" y="1503782"/>
                </a:cubicBezTo>
                <a:close/>
                <a:moveTo>
                  <a:pt x="6639464" y="1503047"/>
                </a:moveTo>
                <a:cubicBezTo>
                  <a:pt x="6636289" y="1509397"/>
                  <a:pt x="6626764" y="1512572"/>
                  <a:pt x="6620414" y="1512572"/>
                </a:cubicBezTo>
                <a:cubicBezTo>
                  <a:pt x="6620414" y="1503047"/>
                  <a:pt x="6633114" y="1509397"/>
                  <a:pt x="6639464" y="1503047"/>
                </a:cubicBezTo>
                <a:close/>
                <a:moveTo>
                  <a:pt x="507335" y="1497532"/>
                </a:moveTo>
                <a:cubicBezTo>
                  <a:pt x="512081" y="1499681"/>
                  <a:pt x="517355" y="1503121"/>
                  <a:pt x="523683" y="1504841"/>
                </a:cubicBezTo>
                <a:cubicBezTo>
                  <a:pt x="519464" y="1511720"/>
                  <a:pt x="519464" y="1511720"/>
                  <a:pt x="519464" y="1511720"/>
                </a:cubicBezTo>
                <a:cubicBezTo>
                  <a:pt x="506807" y="1508280"/>
                  <a:pt x="498370" y="1508280"/>
                  <a:pt x="494151" y="1497961"/>
                </a:cubicBezTo>
                <a:cubicBezTo>
                  <a:pt x="498370" y="1494522"/>
                  <a:pt x="502589" y="1495382"/>
                  <a:pt x="507335" y="1497532"/>
                </a:cubicBezTo>
                <a:close/>
                <a:moveTo>
                  <a:pt x="427830" y="1497134"/>
                </a:moveTo>
                <a:cubicBezTo>
                  <a:pt x="433367" y="1496837"/>
                  <a:pt x="440011" y="1504576"/>
                  <a:pt x="431151" y="1506957"/>
                </a:cubicBezTo>
                <a:lnTo>
                  <a:pt x="423277" y="1500607"/>
                </a:lnTo>
                <a:cubicBezTo>
                  <a:pt x="424262" y="1498226"/>
                  <a:pt x="425984" y="1497234"/>
                  <a:pt x="427830" y="1497134"/>
                </a:cubicBezTo>
                <a:close/>
                <a:moveTo>
                  <a:pt x="403589" y="1470048"/>
                </a:moveTo>
                <a:cubicBezTo>
                  <a:pt x="406543" y="1471238"/>
                  <a:pt x="409496" y="1473620"/>
                  <a:pt x="411465" y="1475207"/>
                </a:cubicBezTo>
                <a:cubicBezTo>
                  <a:pt x="415402" y="1478382"/>
                  <a:pt x="419340" y="1484732"/>
                  <a:pt x="411465" y="1487907"/>
                </a:cubicBezTo>
                <a:cubicBezTo>
                  <a:pt x="407527" y="1478382"/>
                  <a:pt x="395715" y="1481557"/>
                  <a:pt x="395715" y="1472032"/>
                </a:cubicBezTo>
                <a:cubicBezTo>
                  <a:pt x="397683" y="1468857"/>
                  <a:pt x="400637" y="1468857"/>
                  <a:pt x="403589" y="1470048"/>
                </a:cubicBezTo>
                <a:close/>
                <a:moveTo>
                  <a:pt x="514823" y="1468857"/>
                </a:moveTo>
                <a:cubicBezTo>
                  <a:pt x="523683" y="1475207"/>
                  <a:pt x="523683" y="1475207"/>
                  <a:pt x="523683" y="1475207"/>
                </a:cubicBezTo>
                <a:cubicBezTo>
                  <a:pt x="514823" y="1478382"/>
                  <a:pt x="514823" y="1478382"/>
                  <a:pt x="514823" y="1478382"/>
                </a:cubicBezTo>
                <a:cubicBezTo>
                  <a:pt x="510394" y="1478382"/>
                  <a:pt x="505964" y="1475207"/>
                  <a:pt x="505964" y="1472032"/>
                </a:cubicBezTo>
                <a:cubicBezTo>
                  <a:pt x="510394" y="1472032"/>
                  <a:pt x="510394" y="1468857"/>
                  <a:pt x="514823" y="1468857"/>
                </a:cubicBezTo>
                <a:close/>
                <a:moveTo>
                  <a:pt x="6636867" y="1453437"/>
                </a:moveTo>
                <a:cubicBezTo>
                  <a:pt x="6650962" y="1452842"/>
                  <a:pt x="6666896" y="1459390"/>
                  <a:pt x="6679152" y="1457009"/>
                </a:cubicBezTo>
                <a:cubicBezTo>
                  <a:pt x="6662810" y="1460184"/>
                  <a:pt x="6639931" y="1457009"/>
                  <a:pt x="6623589" y="1457009"/>
                </a:cubicBezTo>
                <a:cubicBezTo>
                  <a:pt x="6627674" y="1454628"/>
                  <a:pt x="6632169" y="1453636"/>
                  <a:pt x="6636867" y="1453437"/>
                </a:cubicBezTo>
                <a:close/>
                <a:moveTo>
                  <a:pt x="1651540" y="1437959"/>
                </a:moveTo>
                <a:cubicBezTo>
                  <a:pt x="1651540" y="1447484"/>
                  <a:pt x="1635665" y="1457009"/>
                  <a:pt x="1626140" y="1466534"/>
                </a:cubicBezTo>
                <a:cubicBezTo>
                  <a:pt x="1613439" y="1466534"/>
                  <a:pt x="1613439" y="1466534"/>
                  <a:pt x="1613439" y="1466534"/>
                </a:cubicBezTo>
                <a:cubicBezTo>
                  <a:pt x="1616616" y="1457009"/>
                  <a:pt x="1635665" y="1444309"/>
                  <a:pt x="1651540" y="1437959"/>
                </a:cubicBezTo>
                <a:close/>
                <a:moveTo>
                  <a:pt x="407527" y="1419644"/>
                </a:moveTo>
                <a:cubicBezTo>
                  <a:pt x="435619" y="1419644"/>
                  <a:pt x="435619" y="1419644"/>
                  <a:pt x="435619" y="1419644"/>
                </a:cubicBezTo>
                <a:cubicBezTo>
                  <a:pt x="423579" y="1436048"/>
                  <a:pt x="451672" y="1439329"/>
                  <a:pt x="459698" y="1445891"/>
                </a:cubicBezTo>
                <a:cubicBezTo>
                  <a:pt x="475751" y="1452453"/>
                  <a:pt x="499830" y="1439329"/>
                  <a:pt x="511870" y="1445891"/>
                </a:cubicBezTo>
                <a:cubicBezTo>
                  <a:pt x="499830" y="1455734"/>
                  <a:pt x="479764" y="1452453"/>
                  <a:pt x="479764" y="1468857"/>
                </a:cubicBezTo>
                <a:cubicBezTo>
                  <a:pt x="467725" y="1455734"/>
                  <a:pt x="435619" y="1455734"/>
                  <a:pt x="427593" y="1439329"/>
                </a:cubicBezTo>
                <a:cubicBezTo>
                  <a:pt x="407527" y="1419644"/>
                  <a:pt x="407527" y="1419644"/>
                  <a:pt x="407527" y="1419644"/>
                </a:cubicBezTo>
                <a:close/>
                <a:moveTo>
                  <a:pt x="1670590" y="1415734"/>
                </a:moveTo>
                <a:lnTo>
                  <a:pt x="1673765" y="1418909"/>
                </a:lnTo>
                <a:lnTo>
                  <a:pt x="1667415" y="1425259"/>
                </a:lnTo>
                <a:close/>
                <a:moveTo>
                  <a:pt x="474464" y="1403769"/>
                </a:moveTo>
                <a:cubicBezTo>
                  <a:pt x="494152" y="1407121"/>
                  <a:pt x="490214" y="1427229"/>
                  <a:pt x="498089" y="1433932"/>
                </a:cubicBezTo>
                <a:cubicBezTo>
                  <a:pt x="478401" y="1433932"/>
                  <a:pt x="482339" y="1413823"/>
                  <a:pt x="474464" y="1403769"/>
                </a:cubicBezTo>
                <a:close/>
                <a:moveTo>
                  <a:pt x="427214" y="1394245"/>
                </a:moveTo>
                <a:cubicBezTo>
                  <a:pt x="431151" y="1391070"/>
                  <a:pt x="450839" y="1397420"/>
                  <a:pt x="439026" y="1403770"/>
                </a:cubicBezTo>
                <a:cubicBezTo>
                  <a:pt x="435089" y="1400595"/>
                  <a:pt x="427214" y="1400595"/>
                  <a:pt x="427214" y="1394245"/>
                </a:cubicBezTo>
                <a:close/>
                <a:moveTo>
                  <a:pt x="1683289" y="1382397"/>
                </a:moveTo>
                <a:lnTo>
                  <a:pt x="1683289" y="1385641"/>
                </a:lnTo>
                <a:cubicBezTo>
                  <a:pt x="1664241" y="1408349"/>
                  <a:pt x="1632489" y="1434302"/>
                  <a:pt x="1607090" y="1457010"/>
                </a:cubicBezTo>
                <a:cubicBezTo>
                  <a:pt x="1600740" y="1447278"/>
                  <a:pt x="1600740" y="1447278"/>
                  <a:pt x="1600740" y="1447278"/>
                </a:cubicBezTo>
                <a:cubicBezTo>
                  <a:pt x="1629316" y="1431058"/>
                  <a:pt x="1654715" y="1408349"/>
                  <a:pt x="1683289" y="1382397"/>
                </a:cubicBezTo>
                <a:close/>
                <a:moveTo>
                  <a:pt x="799305" y="1335601"/>
                </a:moveTo>
                <a:cubicBezTo>
                  <a:pt x="818992" y="1332332"/>
                  <a:pt x="815055" y="1351942"/>
                  <a:pt x="826868" y="1355211"/>
                </a:cubicBezTo>
                <a:cubicBezTo>
                  <a:pt x="818992" y="1361748"/>
                  <a:pt x="818992" y="1361748"/>
                  <a:pt x="818992" y="1361748"/>
                </a:cubicBezTo>
                <a:cubicBezTo>
                  <a:pt x="838681" y="1365016"/>
                  <a:pt x="838681" y="1365016"/>
                  <a:pt x="838681" y="1365016"/>
                </a:cubicBezTo>
                <a:cubicBezTo>
                  <a:pt x="826868" y="1374821"/>
                  <a:pt x="826868" y="1374821"/>
                  <a:pt x="826868" y="1374821"/>
                </a:cubicBezTo>
                <a:cubicBezTo>
                  <a:pt x="834744" y="1384626"/>
                  <a:pt x="834744" y="1384626"/>
                  <a:pt x="834744" y="1384626"/>
                </a:cubicBezTo>
                <a:cubicBezTo>
                  <a:pt x="822930" y="1387895"/>
                  <a:pt x="807181" y="1384626"/>
                  <a:pt x="803243" y="1397700"/>
                </a:cubicBezTo>
                <a:cubicBezTo>
                  <a:pt x="752057" y="1427115"/>
                  <a:pt x="689057" y="1410773"/>
                  <a:pt x="633933" y="1443457"/>
                </a:cubicBezTo>
                <a:cubicBezTo>
                  <a:pt x="610306" y="1440189"/>
                  <a:pt x="590619" y="1410773"/>
                  <a:pt x="566995" y="1430384"/>
                </a:cubicBezTo>
                <a:cubicBezTo>
                  <a:pt x="559120" y="1443457"/>
                  <a:pt x="551246" y="1427115"/>
                  <a:pt x="543370" y="1427115"/>
                </a:cubicBezTo>
                <a:cubicBezTo>
                  <a:pt x="539433" y="1423847"/>
                  <a:pt x="539433" y="1420578"/>
                  <a:pt x="539433" y="1414042"/>
                </a:cubicBezTo>
                <a:cubicBezTo>
                  <a:pt x="555182" y="1410773"/>
                  <a:pt x="602433" y="1427115"/>
                  <a:pt x="618182" y="1404237"/>
                </a:cubicBezTo>
                <a:cubicBezTo>
                  <a:pt x="661494" y="1404237"/>
                  <a:pt x="692993" y="1374821"/>
                  <a:pt x="740243" y="1368284"/>
                </a:cubicBezTo>
                <a:cubicBezTo>
                  <a:pt x="752057" y="1348674"/>
                  <a:pt x="775681" y="1345406"/>
                  <a:pt x="799305" y="1335601"/>
                </a:cubicBezTo>
                <a:close/>
                <a:moveTo>
                  <a:pt x="1480487" y="1270419"/>
                </a:moveTo>
                <a:lnTo>
                  <a:pt x="1456863" y="1287882"/>
                </a:lnTo>
                <a:lnTo>
                  <a:pt x="1452925" y="1287882"/>
                </a:lnTo>
                <a:close/>
                <a:moveTo>
                  <a:pt x="6605685" y="1230775"/>
                </a:moveTo>
                <a:cubicBezTo>
                  <a:pt x="6605685" y="1230775"/>
                  <a:pt x="6605685" y="1230775"/>
                  <a:pt x="6602491" y="1234017"/>
                </a:cubicBezTo>
                <a:lnTo>
                  <a:pt x="6602490" y="1234017"/>
                </a:lnTo>
                <a:close/>
                <a:moveTo>
                  <a:pt x="799305" y="1189457"/>
                </a:moveTo>
                <a:lnTo>
                  <a:pt x="799305" y="1195807"/>
                </a:lnTo>
                <a:lnTo>
                  <a:pt x="791430" y="1195807"/>
                </a:lnTo>
                <a:close/>
                <a:moveTo>
                  <a:pt x="618182" y="1021182"/>
                </a:moveTo>
                <a:cubicBezTo>
                  <a:pt x="622119" y="1021182"/>
                  <a:pt x="598495" y="1030707"/>
                  <a:pt x="582744" y="1030707"/>
                </a:cubicBezTo>
                <a:cubicBezTo>
                  <a:pt x="590619" y="1027532"/>
                  <a:pt x="602433" y="1018007"/>
                  <a:pt x="618182" y="1021182"/>
                </a:cubicBezTo>
                <a:close/>
                <a:moveTo>
                  <a:pt x="755993" y="937045"/>
                </a:moveTo>
                <a:cubicBezTo>
                  <a:pt x="779617" y="946570"/>
                  <a:pt x="779617" y="946570"/>
                  <a:pt x="779617" y="946570"/>
                </a:cubicBezTo>
                <a:cubicBezTo>
                  <a:pt x="767805" y="949745"/>
                  <a:pt x="755993" y="959270"/>
                  <a:pt x="740243" y="959270"/>
                </a:cubicBezTo>
                <a:cubicBezTo>
                  <a:pt x="736305" y="949745"/>
                  <a:pt x="744181" y="943395"/>
                  <a:pt x="755993" y="937045"/>
                </a:cubicBezTo>
                <a:close/>
                <a:moveTo>
                  <a:pt x="207700" y="900930"/>
                </a:moveTo>
                <a:cubicBezTo>
                  <a:pt x="219860" y="901326"/>
                  <a:pt x="232020" y="902120"/>
                  <a:pt x="242153" y="902120"/>
                </a:cubicBezTo>
                <a:cubicBezTo>
                  <a:pt x="221886" y="911645"/>
                  <a:pt x="193513" y="898945"/>
                  <a:pt x="173246" y="902120"/>
                </a:cubicBezTo>
                <a:cubicBezTo>
                  <a:pt x="183380" y="900533"/>
                  <a:pt x="195540" y="900533"/>
                  <a:pt x="207700" y="900930"/>
                </a:cubicBezTo>
                <a:close/>
                <a:moveTo>
                  <a:pt x="6403720" y="880747"/>
                </a:moveTo>
                <a:cubicBezTo>
                  <a:pt x="6407292" y="880747"/>
                  <a:pt x="6410864" y="883922"/>
                  <a:pt x="6410864" y="887097"/>
                </a:cubicBezTo>
                <a:cubicBezTo>
                  <a:pt x="6407292" y="887097"/>
                  <a:pt x="6407292" y="890272"/>
                  <a:pt x="6403720" y="890272"/>
                </a:cubicBezTo>
                <a:cubicBezTo>
                  <a:pt x="6396576" y="883922"/>
                  <a:pt x="6396576" y="883922"/>
                  <a:pt x="6396576" y="883922"/>
                </a:cubicBezTo>
                <a:cubicBezTo>
                  <a:pt x="6403720" y="880747"/>
                  <a:pt x="6403720" y="880747"/>
                  <a:pt x="6403720" y="880747"/>
                </a:cubicBezTo>
                <a:close/>
                <a:moveTo>
                  <a:pt x="998148" y="878307"/>
                </a:moveTo>
                <a:cubicBezTo>
                  <a:pt x="990273" y="885292"/>
                  <a:pt x="978460" y="895770"/>
                  <a:pt x="966646" y="895770"/>
                </a:cubicBezTo>
                <a:cubicBezTo>
                  <a:pt x="966646" y="892278"/>
                  <a:pt x="982398" y="878307"/>
                  <a:pt x="998148" y="878307"/>
                </a:cubicBezTo>
                <a:close/>
                <a:moveTo>
                  <a:pt x="6487064" y="871222"/>
                </a:moveTo>
                <a:cubicBezTo>
                  <a:pt x="6490239" y="880747"/>
                  <a:pt x="6499764" y="877572"/>
                  <a:pt x="6499764" y="887097"/>
                </a:cubicBezTo>
                <a:cubicBezTo>
                  <a:pt x="6496589" y="893447"/>
                  <a:pt x="6490239" y="887097"/>
                  <a:pt x="6487064" y="883922"/>
                </a:cubicBezTo>
                <a:cubicBezTo>
                  <a:pt x="6483889" y="880747"/>
                  <a:pt x="6480714" y="874397"/>
                  <a:pt x="6487064" y="871222"/>
                </a:cubicBezTo>
                <a:close/>
                <a:moveTo>
                  <a:pt x="6471189" y="852172"/>
                </a:moveTo>
                <a:lnTo>
                  <a:pt x="6477539" y="858522"/>
                </a:lnTo>
                <a:cubicBezTo>
                  <a:pt x="6474364" y="868047"/>
                  <a:pt x="6461664" y="855347"/>
                  <a:pt x="6471189" y="852172"/>
                </a:cubicBezTo>
                <a:close/>
                <a:moveTo>
                  <a:pt x="1132022" y="849732"/>
                </a:moveTo>
                <a:lnTo>
                  <a:pt x="1049335" y="875132"/>
                </a:lnTo>
                <a:lnTo>
                  <a:pt x="1065084" y="862432"/>
                </a:lnTo>
                <a:close/>
                <a:moveTo>
                  <a:pt x="6399978" y="847409"/>
                </a:moveTo>
                <a:cubicBezTo>
                  <a:pt x="6410183" y="850849"/>
                  <a:pt x="6416987" y="850849"/>
                  <a:pt x="6420389" y="861168"/>
                </a:cubicBezTo>
                <a:cubicBezTo>
                  <a:pt x="6413585" y="868047"/>
                  <a:pt x="6406782" y="857728"/>
                  <a:pt x="6396576" y="854288"/>
                </a:cubicBezTo>
                <a:cubicBezTo>
                  <a:pt x="6399978" y="847409"/>
                  <a:pt x="6399978" y="847409"/>
                  <a:pt x="6399978" y="847409"/>
                </a:cubicBezTo>
                <a:close/>
                <a:moveTo>
                  <a:pt x="629995" y="846557"/>
                </a:moveTo>
                <a:cubicBezTo>
                  <a:pt x="626057" y="856082"/>
                  <a:pt x="614245" y="849732"/>
                  <a:pt x="606370" y="856082"/>
                </a:cubicBezTo>
                <a:cubicBezTo>
                  <a:pt x="610307" y="849732"/>
                  <a:pt x="622119" y="849732"/>
                  <a:pt x="629995" y="846557"/>
                </a:cubicBezTo>
                <a:close/>
                <a:moveTo>
                  <a:pt x="246091" y="846557"/>
                </a:moveTo>
                <a:cubicBezTo>
                  <a:pt x="246091" y="856082"/>
                  <a:pt x="230340" y="849732"/>
                  <a:pt x="222465" y="856082"/>
                </a:cubicBezTo>
                <a:cubicBezTo>
                  <a:pt x="226404" y="849732"/>
                  <a:pt x="238216" y="846557"/>
                  <a:pt x="246091" y="846557"/>
                </a:cubicBezTo>
                <a:close/>
                <a:moveTo>
                  <a:pt x="1112641" y="827408"/>
                </a:moveTo>
                <a:cubicBezTo>
                  <a:pt x="1118731" y="826713"/>
                  <a:pt x="1125129" y="827507"/>
                  <a:pt x="1132021" y="830682"/>
                </a:cubicBezTo>
                <a:cubicBezTo>
                  <a:pt x="1100522" y="830682"/>
                  <a:pt x="1084770" y="862432"/>
                  <a:pt x="1061146" y="849732"/>
                </a:cubicBezTo>
                <a:cubicBezTo>
                  <a:pt x="1078865" y="844970"/>
                  <a:pt x="1094368" y="829492"/>
                  <a:pt x="1112641" y="827408"/>
                </a:cubicBezTo>
                <a:close/>
                <a:moveTo>
                  <a:pt x="6371176" y="822009"/>
                </a:moveTo>
                <a:cubicBezTo>
                  <a:pt x="6390226" y="828677"/>
                  <a:pt x="6377526" y="842012"/>
                  <a:pt x="6377526" y="855347"/>
                </a:cubicBezTo>
                <a:cubicBezTo>
                  <a:pt x="6358476" y="848680"/>
                  <a:pt x="6377526" y="832011"/>
                  <a:pt x="6371176" y="822009"/>
                </a:cubicBezTo>
                <a:close/>
                <a:moveTo>
                  <a:pt x="6387051" y="809309"/>
                </a:moveTo>
                <a:cubicBezTo>
                  <a:pt x="6393855" y="822009"/>
                  <a:pt x="6410864" y="828359"/>
                  <a:pt x="6404060" y="841059"/>
                </a:cubicBezTo>
                <a:cubicBezTo>
                  <a:pt x="6393855" y="834709"/>
                  <a:pt x="6390453" y="818834"/>
                  <a:pt x="6387051" y="809309"/>
                </a:cubicBezTo>
                <a:close/>
                <a:moveTo>
                  <a:pt x="450840" y="797345"/>
                </a:moveTo>
                <a:cubicBezTo>
                  <a:pt x="454777" y="803695"/>
                  <a:pt x="435089" y="803695"/>
                  <a:pt x="423277" y="803695"/>
                </a:cubicBezTo>
                <a:cubicBezTo>
                  <a:pt x="427214" y="797345"/>
                  <a:pt x="439027" y="797345"/>
                  <a:pt x="450840" y="797345"/>
                </a:cubicBezTo>
                <a:close/>
                <a:moveTo>
                  <a:pt x="598494" y="797344"/>
                </a:moveTo>
                <a:cubicBezTo>
                  <a:pt x="554653" y="817347"/>
                  <a:pt x="490886" y="824015"/>
                  <a:pt x="435089" y="830682"/>
                </a:cubicBezTo>
                <a:cubicBezTo>
                  <a:pt x="482915" y="807346"/>
                  <a:pt x="546682" y="810679"/>
                  <a:pt x="598494" y="797344"/>
                </a:cubicBezTo>
                <a:close/>
                <a:moveTo>
                  <a:pt x="1225782" y="791640"/>
                </a:moveTo>
                <a:cubicBezTo>
                  <a:pt x="1228982" y="791194"/>
                  <a:pt x="1232427" y="791789"/>
                  <a:pt x="1236365" y="794170"/>
                </a:cubicBezTo>
                <a:cubicBezTo>
                  <a:pt x="1224552" y="800520"/>
                  <a:pt x="1208802" y="800520"/>
                  <a:pt x="1196989" y="803695"/>
                </a:cubicBezTo>
                <a:cubicBezTo>
                  <a:pt x="1208802" y="803695"/>
                  <a:pt x="1216186" y="792980"/>
                  <a:pt x="1225782" y="791640"/>
                </a:cubicBezTo>
                <a:close/>
                <a:moveTo>
                  <a:pt x="1330864" y="790995"/>
                </a:moveTo>
                <a:cubicBezTo>
                  <a:pt x="1315114" y="797345"/>
                  <a:pt x="1295427" y="800520"/>
                  <a:pt x="1283614" y="797345"/>
                </a:cubicBezTo>
                <a:cubicBezTo>
                  <a:pt x="1295427" y="794170"/>
                  <a:pt x="1315114" y="787820"/>
                  <a:pt x="1330864" y="790995"/>
                </a:cubicBezTo>
                <a:close/>
                <a:moveTo>
                  <a:pt x="795368" y="771945"/>
                </a:moveTo>
                <a:cubicBezTo>
                  <a:pt x="799305" y="778295"/>
                  <a:pt x="787492" y="781470"/>
                  <a:pt x="779617" y="781470"/>
                </a:cubicBezTo>
                <a:cubicBezTo>
                  <a:pt x="771743" y="771945"/>
                  <a:pt x="791430" y="778295"/>
                  <a:pt x="795368" y="771945"/>
                </a:cubicBezTo>
                <a:close/>
                <a:moveTo>
                  <a:pt x="6410580" y="763272"/>
                </a:moveTo>
                <a:cubicBezTo>
                  <a:pt x="6417044" y="769789"/>
                  <a:pt x="6417044" y="769789"/>
                  <a:pt x="6417044" y="769789"/>
                </a:cubicBezTo>
                <a:lnTo>
                  <a:pt x="6410580" y="779565"/>
                </a:lnTo>
                <a:cubicBezTo>
                  <a:pt x="6413812" y="792599"/>
                  <a:pt x="6426739" y="789341"/>
                  <a:pt x="6426739" y="805634"/>
                </a:cubicBezTo>
                <a:cubicBezTo>
                  <a:pt x="6410580" y="825185"/>
                  <a:pt x="6410580" y="782824"/>
                  <a:pt x="6391190" y="795858"/>
                </a:cubicBezTo>
                <a:cubicBezTo>
                  <a:pt x="6387959" y="792599"/>
                  <a:pt x="6384727" y="789341"/>
                  <a:pt x="6378264" y="789341"/>
                </a:cubicBezTo>
                <a:cubicBezTo>
                  <a:pt x="6371800" y="815409"/>
                  <a:pt x="6352410" y="795858"/>
                  <a:pt x="6339483" y="792599"/>
                </a:cubicBezTo>
                <a:cubicBezTo>
                  <a:pt x="6336251" y="789341"/>
                  <a:pt x="6336251" y="789341"/>
                  <a:pt x="6336251" y="789341"/>
                </a:cubicBezTo>
                <a:cubicBezTo>
                  <a:pt x="6358873" y="802375"/>
                  <a:pt x="6371800" y="773048"/>
                  <a:pt x="6394422" y="766531"/>
                </a:cubicBezTo>
                <a:cubicBezTo>
                  <a:pt x="6404117" y="773048"/>
                  <a:pt x="6404117" y="773048"/>
                  <a:pt x="6404117" y="773048"/>
                </a:cubicBezTo>
                <a:cubicBezTo>
                  <a:pt x="6410580" y="763272"/>
                  <a:pt x="6410580" y="763272"/>
                  <a:pt x="6410580" y="763272"/>
                </a:cubicBezTo>
                <a:close/>
                <a:moveTo>
                  <a:pt x="1307238" y="759245"/>
                </a:moveTo>
                <a:cubicBezTo>
                  <a:pt x="1315113" y="768770"/>
                  <a:pt x="1315113" y="768770"/>
                  <a:pt x="1315113" y="768770"/>
                </a:cubicBezTo>
                <a:cubicBezTo>
                  <a:pt x="1240301" y="790995"/>
                  <a:pt x="1240301" y="790995"/>
                  <a:pt x="1240301" y="790995"/>
                </a:cubicBezTo>
                <a:cubicBezTo>
                  <a:pt x="1259989" y="778295"/>
                  <a:pt x="1283613" y="768770"/>
                  <a:pt x="1307238" y="759245"/>
                </a:cubicBezTo>
                <a:close/>
                <a:moveTo>
                  <a:pt x="958773" y="759245"/>
                </a:moveTo>
                <a:cubicBezTo>
                  <a:pt x="966646" y="771945"/>
                  <a:pt x="966646" y="771945"/>
                  <a:pt x="966646" y="771945"/>
                </a:cubicBezTo>
                <a:cubicBezTo>
                  <a:pt x="958773" y="771945"/>
                  <a:pt x="958773" y="771945"/>
                  <a:pt x="954835" y="768770"/>
                </a:cubicBezTo>
                <a:cubicBezTo>
                  <a:pt x="954835" y="765595"/>
                  <a:pt x="954835" y="762420"/>
                  <a:pt x="958773" y="759245"/>
                </a:cubicBezTo>
                <a:close/>
                <a:moveTo>
                  <a:pt x="645744" y="752895"/>
                </a:moveTo>
                <a:cubicBezTo>
                  <a:pt x="637868" y="765595"/>
                  <a:pt x="637868" y="765595"/>
                  <a:pt x="637868" y="765595"/>
                </a:cubicBezTo>
                <a:cubicBezTo>
                  <a:pt x="633931" y="765595"/>
                  <a:pt x="626057" y="759245"/>
                  <a:pt x="626057" y="756070"/>
                </a:cubicBezTo>
                <a:cubicBezTo>
                  <a:pt x="629995" y="752895"/>
                  <a:pt x="637868" y="756070"/>
                  <a:pt x="645744" y="752895"/>
                </a:cubicBezTo>
                <a:close/>
                <a:moveTo>
                  <a:pt x="927273" y="749720"/>
                </a:moveTo>
                <a:cubicBezTo>
                  <a:pt x="927273" y="752895"/>
                  <a:pt x="927273" y="752895"/>
                  <a:pt x="927273" y="752895"/>
                </a:cubicBezTo>
                <a:cubicBezTo>
                  <a:pt x="919397" y="752895"/>
                  <a:pt x="911524" y="756070"/>
                  <a:pt x="899711" y="759245"/>
                </a:cubicBezTo>
                <a:cubicBezTo>
                  <a:pt x="895773" y="752895"/>
                  <a:pt x="911524" y="749720"/>
                  <a:pt x="923335" y="752895"/>
                </a:cubicBezTo>
                <a:cubicBezTo>
                  <a:pt x="927273" y="749720"/>
                  <a:pt x="927273" y="749720"/>
                  <a:pt x="927273" y="749720"/>
                </a:cubicBezTo>
                <a:close/>
                <a:moveTo>
                  <a:pt x="661493" y="749720"/>
                </a:moveTo>
                <a:lnTo>
                  <a:pt x="665430" y="749720"/>
                </a:lnTo>
                <a:lnTo>
                  <a:pt x="653619" y="759245"/>
                </a:lnTo>
                <a:close/>
                <a:moveTo>
                  <a:pt x="1104950" y="738608"/>
                </a:moveTo>
                <a:cubicBezTo>
                  <a:pt x="1109380" y="738608"/>
                  <a:pt x="1114302" y="740195"/>
                  <a:pt x="1120208" y="743370"/>
                </a:cubicBezTo>
                <a:cubicBezTo>
                  <a:pt x="1124146" y="752895"/>
                  <a:pt x="1104458" y="759245"/>
                  <a:pt x="1092646" y="759245"/>
                </a:cubicBezTo>
                <a:cubicBezTo>
                  <a:pt x="1080834" y="752895"/>
                  <a:pt x="1108396" y="749720"/>
                  <a:pt x="1092646" y="743370"/>
                </a:cubicBezTo>
                <a:cubicBezTo>
                  <a:pt x="1096584" y="740195"/>
                  <a:pt x="1100521" y="738608"/>
                  <a:pt x="1104950" y="738608"/>
                </a:cubicBezTo>
                <a:close/>
                <a:moveTo>
                  <a:pt x="1132022" y="732257"/>
                </a:moveTo>
                <a:cubicBezTo>
                  <a:pt x="1147770" y="736226"/>
                  <a:pt x="1147770" y="736226"/>
                  <a:pt x="1147770" y="736226"/>
                </a:cubicBezTo>
                <a:cubicBezTo>
                  <a:pt x="1139897" y="740195"/>
                  <a:pt x="1135959" y="740195"/>
                  <a:pt x="1132022" y="740195"/>
                </a:cubicBezTo>
                <a:close/>
                <a:moveTo>
                  <a:pt x="6406399" y="731125"/>
                </a:moveTo>
                <a:cubicBezTo>
                  <a:pt x="6408185" y="733110"/>
                  <a:pt x="6409078" y="736285"/>
                  <a:pt x="6410864" y="737872"/>
                </a:cubicBezTo>
                <a:cubicBezTo>
                  <a:pt x="6407292" y="741047"/>
                  <a:pt x="6403720" y="741047"/>
                  <a:pt x="6400148" y="741047"/>
                </a:cubicBezTo>
                <a:cubicBezTo>
                  <a:pt x="6396576" y="731522"/>
                  <a:pt x="6396576" y="731522"/>
                  <a:pt x="6396576" y="731522"/>
                </a:cubicBezTo>
                <a:cubicBezTo>
                  <a:pt x="6401934" y="728347"/>
                  <a:pt x="6404613" y="729141"/>
                  <a:pt x="6406399" y="731125"/>
                </a:cubicBezTo>
                <a:close/>
                <a:moveTo>
                  <a:pt x="946960" y="729082"/>
                </a:moveTo>
                <a:lnTo>
                  <a:pt x="946960" y="737020"/>
                </a:lnTo>
                <a:lnTo>
                  <a:pt x="943022" y="737020"/>
                </a:lnTo>
                <a:close/>
                <a:moveTo>
                  <a:pt x="6282224" y="722732"/>
                </a:moveTo>
                <a:cubicBezTo>
                  <a:pt x="6286161" y="729479"/>
                  <a:pt x="6294036" y="739600"/>
                  <a:pt x="6290099" y="746347"/>
                </a:cubicBezTo>
                <a:cubicBezTo>
                  <a:pt x="6282224" y="749720"/>
                  <a:pt x="6274349" y="742973"/>
                  <a:pt x="6274349" y="739600"/>
                </a:cubicBezTo>
                <a:cubicBezTo>
                  <a:pt x="6274349" y="736226"/>
                  <a:pt x="6270411" y="726106"/>
                  <a:pt x="6282224" y="722732"/>
                </a:cubicBezTo>
                <a:close/>
                <a:moveTo>
                  <a:pt x="1041460" y="713207"/>
                </a:moveTo>
                <a:cubicBezTo>
                  <a:pt x="1049335" y="729082"/>
                  <a:pt x="1017835" y="716382"/>
                  <a:pt x="1013898" y="725907"/>
                </a:cubicBezTo>
                <a:cubicBezTo>
                  <a:pt x="1013898" y="722732"/>
                  <a:pt x="1029646" y="713207"/>
                  <a:pt x="1041460" y="713207"/>
                </a:cubicBezTo>
                <a:close/>
                <a:moveTo>
                  <a:pt x="1108395" y="703682"/>
                </a:moveTo>
                <a:lnTo>
                  <a:pt x="1100521" y="710032"/>
                </a:lnTo>
                <a:lnTo>
                  <a:pt x="1096584" y="710032"/>
                </a:lnTo>
                <a:close/>
                <a:moveTo>
                  <a:pt x="1253099" y="690585"/>
                </a:moveTo>
                <a:cubicBezTo>
                  <a:pt x="1258021" y="691776"/>
                  <a:pt x="1261958" y="694157"/>
                  <a:pt x="1263928" y="697332"/>
                </a:cubicBezTo>
                <a:cubicBezTo>
                  <a:pt x="1259990" y="703682"/>
                  <a:pt x="1259990" y="703682"/>
                  <a:pt x="1259990" y="703682"/>
                </a:cubicBezTo>
                <a:cubicBezTo>
                  <a:pt x="1259990" y="697332"/>
                  <a:pt x="1248177" y="690982"/>
                  <a:pt x="1240302" y="697332"/>
                </a:cubicBezTo>
                <a:cubicBezTo>
                  <a:pt x="1240302" y="703682"/>
                  <a:pt x="1248177" y="713207"/>
                  <a:pt x="1236365" y="716382"/>
                </a:cubicBezTo>
                <a:cubicBezTo>
                  <a:pt x="1232427" y="706857"/>
                  <a:pt x="1232427" y="706857"/>
                  <a:pt x="1232427" y="706857"/>
                </a:cubicBezTo>
                <a:lnTo>
                  <a:pt x="1236365" y="706857"/>
                </a:lnTo>
                <a:cubicBezTo>
                  <a:pt x="1244241" y="697332"/>
                  <a:pt x="1224552" y="700507"/>
                  <a:pt x="1236365" y="690982"/>
                </a:cubicBezTo>
                <a:cubicBezTo>
                  <a:pt x="1242271" y="689395"/>
                  <a:pt x="1248177" y="689395"/>
                  <a:pt x="1253099" y="690585"/>
                </a:cubicBezTo>
                <a:close/>
                <a:moveTo>
                  <a:pt x="976390" y="689076"/>
                </a:moveTo>
                <a:cubicBezTo>
                  <a:pt x="981349" y="690288"/>
                  <a:pt x="986307" y="692712"/>
                  <a:pt x="990273" y="694327"/>
                </a:cubicBezTo>
                <a:cubicBezTo>
                  <a:pt x="954573" y="716949"/>
                  <a:pt x="891112" y="729876"/>
                  <a:pt x="843514" y="746035"/>
                </a:cubicBezTo>
                <a:cubicBezTo>
                  <a:pt x="799883" y="746035"/>
                  <a:pt x="768151" y="775120"/>
                  <a:pt x="720555" y="771888"/>
                </a:cubicBezTo>
                <a:cubicBezTo>
                  <a:pt x="787984" y="726644"/>
                  <a:pt x="887146" y="733108"/>
                  <a:pt x="962506" y="691096"/>
                </a:cubicBezTo>
                <a:cubicBezTo>
                  <a:pt x="966474" y="687864"/>
                  <a:pt x="971432" y="687864"/>
                  <a:pt x="976390" y="689076"/>
                </a:cubicBezTo>
                <a:close/>
                <a:moveTo>
                  <a:pt x="1326925" y="665582"/>
                </a:moveTo>
                <a:cubicBezTo>
                  <a:pt x="1338738" y="665582"/>
                  <a:pt x="1338738" y="665582"/>
                  <a:pt x="1338738" y="665582"/>
                </a:cubicBezTo>
                <a:cubicBezTo>
                  <a:pt x="1326925" y="668757"/>
                  <a:pt x="1315112" y="675107"/>
                  <a:pt x="1303301" y="681457"/>
                </a:cubicBezTo>
                <a:cubicBezTo>
                  <a:pt x="1299363" y="675107"/>
                  <a:pt x="1315112" y="668757"/>
                  <a:pt x="1326925" y="665582"/>
                </a:cubicBezTo>
                <a:close/>
                <a:moveTo>
                  <a:pt x="253966" y="654469"/>
                </a:moveTo>
                <a:cubicBezTo>
                  <a:pt x="214143" y="674385"/>
                  <a:pt x="174321" y="657788"/>
                  <a:pt x="134499" y="674385"/>
                </a:cubicBezTo>
                <a:cubicBezTo>
                  <a:pt x="118570" y="681024"/>
                  <a:pt x="98661" y="690982"/>
                  <a:pt x="78749" y="687663"/>
                </a:cubicBezTo>
                <a:cubicBezTo>
                  <a:pt x="126534" y="661108"/>
                  <a:pt x="190250" y="661108"/>
                  <a:pt x="253966" y="654469"/>
                </a:cubicBezTo>
                <a:close/>
                <a:moveTo>
                  <a:pt x="1401737" y="645262"/>
                </a:moveTo>
                <a:cubicBezTo>
                  <a:pt x="1393862" y="652247"/>
                  <a:pt x="1378112" y="655740"/>
                  <a:pt x="1366300" y="659232"/>
                </a:cubicBezTo>
                <a:cubicBezTo>
                  <a:pt x="1370237" y="645262"/>
                  <a:pt x="1393862" y="641769"/>
                  <a:pt x="1401737" y="645262"/>
                </a:cubicBezTo>
                <a:close/>
                <a:moveTo>
                  <a:pt x="1456862" y="638595"/>
                </a:moveTo>
                <a:lnTo>
                  <a:pt x="1456862" y="648120"/>
                </a:lnTo>
                <a:lnTo>
                  <a:pt x="1441112" y="648120"/>
                </a:lnTo>
                <a:close/>
                <a:moveTo>
                  <a:pt x="11812" y="635420"/>
                </a:moveTo>
                <a:cubicBezTo>
                  <a:pt x="19688" y="635420"/>
                  <a:pt x="19688" y="635420"/>
                  <a:pt x="19688" y="635420"/>
                </a:cubicBezTo>
                <a:cubicBezTo>
                  <a:pt x="0" y="641770"/>
                  <a:pt x="0" y="641770"/>
                  <a:pt x="0" y="641770"/>
                </a:cubicBezTo>
                <a:cubicBezTo>
                  <a:pt x="0" y="635420"/>
                  <a:pt x="7876" y="635420"/>
                  <a:pt x="11812" y="635420"/>
                </a:cubicBezTo>
                <a:close/>
                <a:moveTo>
                  <a:pt x="1537579" y="616370"/>
                </a:moveTo>
                <a:lnTo>
                  <a:pt x="1537579" y="625895"/>
                </a:lnTo>
                <a:lnTo>
                  <a:pt x="1529703" y="619545"/>
                </a:lnTo>
                <a:close/>
                <a:moveTo>
                  <a:pt x="1472611" y="616370"/>
                </a:moveTo>
                <a:cubicBezTo>
                  <a:pt x="1480486" y="616370"/>
                  <a:pt x="1480486" y="616370"/>
                  <a:pt x="1480486" y="616370"/>
                </a:cubicBezTo>
                <a:cubicBezTo>
                  <a:pt x="1484423" y="629070"/>
                  <a:pt x="1460799" y="625895"/>
                  <a:pt x="1456861" y="635420"/>
                </a:cubicBezTo>
                <a:cubicBezTo>
                  <a:pt x="1448987" y="625895"/>
                  <a:pt x="1472611" y="625895"/>
                  <a:pt x="1472611" y="616370"/>
                </a:cubicBezTo>
                <a:close/>
                <a:moveTo>
                  <a:pt x="1124146" y="616370"/>
                </a:moveTo>
                <a:cubicBezTo>
                  <a:pt x="1092646" y="629070"/>
                  <a:pt x="1061146" y="641770"/>
                  <a:pt x="1025708" y="648120"/>
                </a:cubicBezTo>
                <a:cubicBezTo>
                  <a:pt x="1057208" y="635420"/>
                  <a:pt x="1092646" y="625895"/>
                  <a:pt x="1124146" y="616370"/>
                </a:cubicBezTo>
                <a:close/>
                <a:moveTo>
                  <a:pt x="1405674" y="610020"/>
                </a:moveTo>
                <a:lnTo>
                  <a:pt x="1409611" y="619545"/>
                </a:lnTo>
                <a:lnTo>
                  <a:pt x="1401736" y="613195"/>
                </a:lnTo>
                <a:close/>
                <a:moveTo>
                  <a:pt x="1517891" y="606845"/>
                </a:moveTo>
                <a:cubicBezTo>
                  <a:pt x="1513297" y="613195"/>
                  <a:pt x="1513297" y="613195"/>
                  <a:pt x="1513297" y="613195"/>
                </a:cubicBezTo>
                <a:lnTo>
                  <a:pt x="1504109" y="610020"/>
                </a:lnTo>
                <a:cubicBezTo>
                  <a:pt x="1504109" y="603670"/>
                  <a:pt x="1513297" y="610020"/>
                  <a:pt x="1517891" y="606845"/>
                </a:cubicBezTo>
                <a:close/>
                <a:moveTo>
                  <a:pt x="1496236" y="606845"/>
                </a:moveTo>
                <a:cubicBezTo>
                  <a:pt x="1500173" y="613195"/>
                  <a:pt x="1488361" y="619545"/>
                  <a:pt x="1484423" y="613195"/>
                </a:cubicBezTo>
                <a:cubicBezTo>
                  <a:pt x="1496236" y="606845"/>
                  <a:pt x="1496236" y="606845"/>
                  <a:pt x="1496236" y="606845"/>
                </a:cubicBezTo>
                <a:close/>
                <a:moveTo>
                  <a:pt x="511870" y="606845"/>
                </a:moveTo>
                <a:cubicBezTo>
                  <a:pt x="444356" y="638595"/>
                  <a:pt x="353013" y="638595"/>
                  <a:pt x="281528" y="651295"/>
                </a:cubicBezTo>
                <a:cubicBezTo>
                  <a:pt x="349042" y="629070"/>
                  <a:pt x="436413" y="622720"/>
                  <a:pt x="511870" y="606845"/>
                </a:cubicBezTo>
                <a:close/>
                <a:moveTo>
                  <a:pt x="594430" y="603670"/>
                </a:moveTo>
                <a:cubicBezTo>
                  <a:pt x="602432" y="610020"/>
                  <a:pt x="602432" y="610020"/>
                  <a:pt x="602432" y="610020"/>
                </a:cubicBezTo>
                <a:cubicBezTo>
                  <a:pt x="570424" y="629070"/>
                  <a:pt x="522412" y="635420"/>
                  <a:pt x="478400" y="644945"/>
                </a:cubicBezTo>
                <a:cubicBezTo>
                  <a:pt x="514409" y="632245"/>
                  <a:pt x="554420" y="613195"/>
                  <a:pt x="594430" y="603670"/>
                </a:cubicBezTo>
                <a:close/>
                <a:moveTo>
                  <a:pt x="1472611" y="597320"/>
                </a:moveTo>
                <a:cubicBezTo>
                  <a:pt x="1476548" y="610020"/>
                  <a:pt x="1445048" y="610020"/>
                  <a:pt x="1433236" y="616370"/>
                </a:cubicBezTo>
                <a:cubicBezTo>
                  <a:pt x="1437174" y="610020"/>
                  <a:pt x="1456861" y="600495"/>
                  <a:pt x="1472611" y="597320"/>
                </a:cubicBezTo>
                <a:close/>
                <a:moveTo>
                  <a:pt x="1544715" y="596080"/>
                </a:moveTo>
                <a:cubicBezTo>
                  <a:pt x="1547422" y="595534"/>
                  <a:pt x="1550375" y="595733"/>
                  <a:pt x="1553328" y="597320"/>
                </a:cubicBezTo>
                <a:cubicBezTo>
                  <a:pt x="1553328" y="606845"/>
                  <a:pt x="1537578" y="597320"/>
                  <a:pt x="1533640" y="603670"/>
                </a:cubicBezTo>
                <a:cubicBezTo>
                  <a:pt x="1530687" y="606051"/>
                  <a:pt x="1536594" y="597717"/>
                  <a:pt x="1544715" y="596080"/>
                </a:cubicBezTo>
                <a:close/>
                <a:moveTo>
                  <a:pt x="1267684" y="594145"/>
                </a:moveTo>
                <a:cubicBezTo>
                  <a:pt x="1275610" y="600620"/>
                  <a:pt x="1275610" y="600620"/>
                  <a:pt x="1275610" y="600620"/>
                </a:cubicBezTo>
                <a:cubicBezTo>
                  <a:pt x="1259758" y="607094"/>
                  <a:pt x="1259758" y="607094"/>
                  <a:pt x="1259758" y="607094"/>
                </a:cubicBezTo>
                <a:cubicBezTo>
                  <a:pt x="1295427" y="607094"/>
                  <a:pt x="1295427" y="607094"/>
                  <a:pt x="1295427" y="607094"/>
                </a:cubicBezTo>
                <a:cubicBezTo>
                  <a:pt x="1235978" y="626518"/>
                  <a:pt x="1172568" y="645941"/>
                  <a:pt x="1109155" y="662127"/>
                </a:cubicBezTo>
                <a:cubicBezTo>
                  <a:pt x="1109155" y="671839"/>
                  <a:pt x="1109155" y="671839"/>
                  <a:pt x="1109155" y="671839"/>
                </a:cubicBezTo>
                <a:cubicBezTo>
                  <a:pt x="1093303" y="675077"/>
                  <a:pt x="1093303" y="675077"/>
                  <a:pt x="1093303" y="675077"/>
                </a:cubicBezTo>
                <a:cubicBezTo>
                  <a:pt x="1093303" y="668602"/>
                  <a:pt x="1105193" y="665365"/>
                  <a:pt x="1105193" y="658890"/>
                </a:cubicBezTo>
                <a:cubicBezTo>
                  <a:pt x="1061597" y="665365"/>
                  <a:pt x="1010076" y="675077"/>
                  <a:pt x="966481" y="681551"/>
                </a:cubicBezTo>
                <a:cubicBezTo>
                  <a:pt x="926849" y="697737"/>
                  <a:pt x="879289" y="707449"/>
                  <a:pt x="839657" y="717161"/>
                </a:cubicBezTo>
                <a:cubicBezTo>
                  <a:pt x="792099" y="736584"/>
                  <a:pt x="736615" y="746296"/>
                  <a:pt x="689057" y="759245"/>
                </a:cubicBezTo>
                <a:cubicBezTo>
                  <a:pt x="708873" y="733347"/>
                  <a:pt x="764357" y="726873"/>
                  <a:pt x="800025" y="707449"/>
                </a:cubicBezTo>
                <a:cubicBezTo>
                  <a:pt x="796062" y="707449"/>
                  <a:pt x="796062" y="707449"/>
                  <a:pt x="796062" y="707449"/>
                </a:cubicBezTo>
                <a:cubicBezTo>
                  <a:pt x="851547" y="691263"/>
                  <a:pt x="910994" y="658890"/>
                  <a:pt x="970444" y="665365"/>
                </a:cubicBezTo>
                <a:cubicBezTo>
                  <a:pt x="982334" y="658890"/>
                  <a:pt x="982334" y="658890"/>
                  <a:pt x="982334" y="658890"/>
                </a:cubicBezTo>
                <a:cubicBezTo>
                  <a:pt x="994224" y="671839"/>
                  <a:pt x="994224" y="671839"/>
                  <a:pt x="994224" y="671839"/>
                </a:cubicBezTo>
                <a:cubicBezTo>
                  <a:pt x="1073487" y="655653"/>
                  <a:pt x="1148787" y="632992"/>
                  <a:pt x="1224089" y="613569"/>
                </a:cubicBezTo>
                <a:cubicBezTo>
                  <a:pt x="1232016" y="616806"/>
                  <a:pt x="1243905" y="616806"/>
                  <a:pt x="1255795" y="616806"/>
                </a:cubicBezTo>
                <a:cubicBezTo>
                  <a:pt x="1243905" y="610331"/>
                  <a:pt x="1259758" y="600620"/>
                  <a:pt x="1267684" y="594145"/>
                </a:cubicBezTo>
                <a:close/>
                <a:moveTo>
                  <a:pt x="1393863" y="594144"/>
                </a:moveTo>
                <a:cubicBezTo>
                  <a:pt x="1385924" y="616717"/>
                  <a:pt x="1354165" y="619941"/>
                  <a:pt x="1330347" y="632840"/>
                </a:cubicBezTo>
                <a:cubicBezTo>
                  <a:pt x="1274771" y="661861"/>
                  <a:pt x="1215224" y="684434"/>
                  <a:pt x="1151708" y="697332"/>
                </a:cubicBezTo>
                <a:cubicBezTo>
                  <a:pt x="1215224" y="674760"/>
                  <a:pt x="1282711" y="642514"/>
                  <a:pt x="1346226" y="613492"/>
                </a:cubicBezTo>
                <a:cubicBezTo>
                  <a:pt x="1346226" y="616717"/>
                  <a:pt x="1346226" y="616717"/>
                  <a:pt x="1346226" y="616717"/>
                </a:cubicBezTo>
                <a:cubicBezTo>
                  <a:pt x="1370045" y="623166"/>
                  <a:pt x="1370045" y="594144"/>
                  <a:pt x="1393863" y="594144"/>
                </a:cubicBezTo>
                <a:close/>
                <a:moveTo>
                  <a:pt x="578807" y="590970"/>
                </a:moveTo>
                <a:cubicBezTo>
                  <a:pt x="570932" y="600495"/>
                  <a:pt x="555182" y="597320"/>
                  <a:pt x="547307" y="603670"/>
                </a:cubicBezTo>
                <a:cubicBezTo>
                  <a:pt x="551245" y="594145"/>
                  <a:pt x="566994" y="597320"/>
                  <a:pt x="578807" y="590970"/>
                </a:cubicBezTo>
                <a:close/>
                <a:moveTo>
                  <a:pt x="1293456" y="587001"/>
                </a:moveTo>
                <a:cubicBezTo>
                  <a:pt x="1295425" y="587001"/>
                  <a:pt x="1297393" y="587795"/>
                  <a:pt x="1299362" y="587795"/>
                </a:cubicBezTo>
                <a:cubicBezTo>
                  <a:pt x="1307237" y="590970"/>
                  <a:pt x="1291487" y="600495"/>
                  <a:pt x="1287550" y="590970"/>
                </a:cubicBezTo>
                <a:cubicBezTo>
                  <a:pt x="1289519" y="587795"/>
                  <a:pt x="1291487" y="587001"/>
                  <a:pt x="1293456" y="587001"/>
                </a:cubicBezTo>
                <a:close/>
                <a:moveTo>
                  <a:pt x="1350549" y="563982"/>
                </a:moveTo>
                <a:cubicBezTo>
                  <a:pt x="1354487" y="570576"/>
                  <a:pt x="1370237" y="563982"/>
                  <a:pt x="1370237" y="573874"/>
                </a:cubicBezTo>
                <a:cubicBezTo>
                  <a:pt x="1382049" y="580468"/>
                  <a:pt x="1393861" y="567279"/>
                  <a:pt x="1405674" y="563982"/>
                </a:cubicBezTo>
                <a:cubicBezTo>
                  <a:pt x="1385987" y="577171"/>
                  <a:pt x="1366299" y="590359"/>
                  <a:pt x="1342674" y="593657"/>
                </a:cubicBezTo>
                <a:cubicBezTo>
                  <a:pt x="1346612" y="583765"/>
                  <a:pt x="1362362" y="590359"/>
                  <a:pt x="1370237" y="580468"/>
                </a:cubicBezTo>
                <a:cubicBezTo>
                  <a:pt x="1342674" y="573874"/>
                  <a:pt x="1315112" y="590359"/>
                  <a:pt x="1307237" y="606845"/>
                </a:cubicBezTo>
                <a:cubicBezTo>
                  <a:pt x="1307237" y="590359"/>
                  <a:pt x="1330862" y="577171"/>
                  <a:pt x="1350549" y="563982"/>
                </a:cubicBezTo>
                <a:close/>
                <a:moveTo>
                  <a:pt x="1600577" y="557632"/>
                </a:moveTo>
                <a:cubicBezTo>
                  <a:pt x="1608452" y="557632"/>
                  <a:pt x="1608452" y="557632"/>
                  <a:pt x="1608452" y="557632"/>
                </a:cubicBezTo>
                <a:cubicBezTo>
                  <a:pt x="1608452" y="560807"/>
                  <a:pt x="1600577" y="563982"/>
                  <a:pt x="1596640" y="560807"/>
                </a:cubicBezTo>
                <a:cubicBezTo>
                  <a:pt x="1596640" y="557632"/>
                  <a:pt x="1600577" y="557632"/>
                  <a:pt x="1600577" y="557632"/>
                </a:cubicBezTo>
                <a:close/>
                <a:moveTo>
                  <a:pt x="716617" y="557632"/>
                </a:moveTo>
                <a:cubicBezTo>
                  <a:pt x="708742" y="560807"/>
                  <a:pt x="696930" y="567157"/>
                  <a:pt x="689055" y="560807"/>
                </a:cubicBezTo>
                <a:cubicBezTo>
                  <a:pt x="692992" y="560807"/>
                  <a:pt x="708742" y="554457"/>
                  <a:pt x="716617" y="557632"/>
                </a:cubicBezTo>
                <a:close/>
                <a:moveTo>
                  <a:pt x="1545256" y="538582"/>
                </a:moveTo>
                <a:cubicBezTo>
                  <a:pt x="1549391" y="538582"/>
                  <a:pt x="1520450" y="551282"/>
                  <a:pt x="1508047" y="551282"/>
                </a:cubicBezTo>
                <a:cubicBezTo>
                  <a:pt x="1512181" y="538582"/>
                  <a:pt x="1532853" y="541757"/>
                  <a:pt x="1545256" y="538582"/>
                </a:cubicBezTo>
                <a:close/>
                <a:moveTo>
                  <a:pt x="1378112" y="535407"/>
                </a:moveTo>
                <a:lnTo>
                  <a:pt x="1370237" y="544932"/>
                </a:lnTo>
                <a:lnTo>
                  <a:pt x="1370237" y="541757"/>
                </a:lnTo>
                <a:close/>
                <a:moveTo>
                  <a:pt x="1608453" y="532232"/>
                </a:moveTo>
                <a:lnTo>
                  <a:pt x="1592703" y="541757"/>
                </a:lnTo>
                <a:lnTo>
                  <a:pt x="1592703" y="538582"/>
                </a:lnTo>
                <a:close/>
                <a:moveTo>
                  <a:pt x="1596640" y="525882"/>
                </a:moveTo>
                <a:lnTo>
                  <a:pt x="1604515" y="525882"/>
                </a:lnTo>
                <a:lnTo>
                  <a:pt x="1588765" y="532232"/>
                </a:lnTo>
                <a:close/>
                <a:moveTo>
                  <a:pt x="1409611" y="519532"/>
                </a:moveTo>
                <a:cubicBezTo>
                  <a:pt x="1413549" y="532232"/>
                  <a:pt x="1393862" y="529057"/>
                  <a:pt x="1385987" y="538582"/>
                </a:cubicBezTo>
                <a:close/>
                <a:moveTo>
                  <a:pt x="1389924" y="516357"/>
                </a:moveTo>
                <a:cubicBezTo>
                  <a:pt x="1362156" y="548636"/>
                  <a:pt x="1310587" y="542181"/>
                  <a:pt x="1274885" y="561548"/>
                </a:cubicBezTo>
                <a:cubicBezTo>
                  <a:pt x="1231250" y="584144"/>
                  <a:pt x="1179681" y="597055"/>
                  <a:pt x="1132079" y="613195"/>
                </a:cubicBezTo>
                <a:lnTo>
                  <a:pt x="1124145" y="606739"/>
                </a:lnTo>
                <a:cubicBezTo>
                  <a:pt x="1211416" y="577688"/>
                  <a:pt x="1306620" y="551864"/>
                  <a:pt x="1389924" y="516357"/>
                </a:cubicBezTo>
                <a:close/>
                <a:moveTo>
                  <a:pt x="1636015" y="503657"/>
                </a:moveTo>
                <a:lnTo>
                  <a:pt x="1624203" y="516357"/>
                </a:lnTo>
                <a:lnTo>
                  <a:pt x="1608453" y="516357"/>
                </a:lnTo>
                <a:close/>
                <a:moveTo>
                  <a:pt x="807179" y="489370"/>
                </a:moveTo>
                <a:cubicBezTo>
                  <a:pt x="795304" y="502352"/>
                  <a:pt x="763635" y="505598"/>
                  <a:pt x="739884" y="518580"/>
                </a:cubicBezTo>
                <a:cubicBezTo>
                  <a:pt x="759677" y="528317"/>
                  <a:pt x="775511" y="512089"/>
                  <a:pt x="795304" y="512089"/>
                </a:cubicBezTo>
                <a:cubicBezTo>
                  <a:pt x="751760" y="538053"/>
                  <a:pt x="688424" y="531562"/>
                  <a:pt x="640921" y="554281"/>
                </a:cubicBezTo>
                <a:cubicBezTo>
                  <a:pt x="581543" y="567263"/>
                  <a:pt x="581543" y="567263"/>
                  <a:pt x="581543" y="567263"/>
                </a:cubicBezTo>
                <a:cubicBezTo>
                  <a:pt x="577586" y="564018"/>
                  <a:pt x="577586" y="560772"/>
                  <a:pt x="569669" y="560772"/>
                </a:cubicBezTo>
                <a:cubicBezTo>
                  <a:pt x="561751" y="583491"/>
                  <a:pt x="514249" y="577000"/>
                  <a:pt x="494456" y="586737"/>
                </a:cubicBezTo>
                <a:cubicBezTo>
                  <a:pt x="347991" y="615947"/>
                  <a:pt x="221319" y="628929"/>
                  <a:pt x="66937" y="635420"/>
                </a:cubicBezTo>
                <a:cubicBezTo>
                  <a:pt x="161941" y="625683"/>
                  <a:pt x="260904" y="619192"/>
                  <a:pt x="351950" y="596473"/>
                </a:cubicBezTo>
                <a:cubicBezTo>
                  <a:pt x="399452" y="596473"/>
                  <a:pt x="446954" y="577000"/>
                  <a:pt x="494456" y="580246"/>
                </a:cubicBezTo>
                <a:cubicBezTo>
                  <a:pt x="581543" y="544545"/>
                  <a:pt x="680506" y="521826"/>
                  <a:pt x="771554" y="499107"/>
                </a:cubicBezTo>
                <a:cubicBezTo>
                  <a:pt x="807179" y="489370"/>
                  <a:pt x="807179" y="489370"/>
                  <a:pt x="807179" y="489370"/>
                </a:cubicBezTo>
                <a:close/>
                <a:moveTo>
                  <a:pt x="872146" y="470320"/>
                </a:moveTo>
                <a:cubicBezTo>
                  <a:pt x="876084" y="473495"/>
                  <a:pt x="876084" y="473495"/>
                  <a:pt x="876084" y="473495"/>
                </a:cubicBezTo>
                <a:cubicBezTo>
                  <a:pt x="856397" y="479845"/>
                  <a:pt x="856397" y="479845"/>
                  <a:pt x="856397" y="479845"/>
                </a:cubicBezTo>
                <a:cubicBezTo>
                  <a:pt x="848522" y="473495"/>
                  <a:pt x="868209" y="476670"/>
                  <a:pt x="872146" y="470320"/>
                </a:cubicBezTo>
                <a:close/>
                <a:moveTo>
                  <a:pt x="939084" y="457620"/>
                </a:moveTo>
                <a:cubicBezTo>
                  <a:pt x="939084" y="476670"/>
                  <a:pt x="907584" y="467145"/>
                  <a:pt x="895772" y="476670"/>
                </a:cubicBezTo>
                <a:cubicBezTo>
                  <a:pt x="891834" y="473495"/>
                  <a:pt x="887897" y="470320"/>
                  <a:pt x="887897" y="467145"/>
                </a:cubicBezTo>
                <a:cubicBezTo>
                  <a:pt x="903647" y="454445"/>
                  <a:pt x="923334" y="463970"/>
                  <a:pt x="939084" y="457620"/>
                </a:cubicBezTo>
                <a:close/>
                <a:moveTo>
                  <a:pt x="986205" y="451269"/>
                </a:moveTo>
                <a:cubicBezTo>
                  <a:pt x="982225" y="464272"/>
                  <a:pt x="982225" y="464272"/>
                  <a:pt x="982225" y="464272"/>
                </a:cubicBezTo>
                <a:cubicBezTo>
                  <a:pt x="998146" y="461021"/>
                  <a:pt x="998146" y="461021"/>
                  <a:pt x="998146" y="461021"/>
                </a:cubicBezTo>
                <a:cubicBezTo>
                  <a:pt x="982225" y="467522"/>
                  <a:pt x="966304" y="480525"/>
                  <a:pt x="946402" y="487026"/>
                </a:cubicBezTo>
                <a:cubicBezTo>
                  <a:pt x="918540" y="513031"/>
                  <a:pt x="870777" y="519532"/>
                  <a:pt x="830974" y="513031"/>
                </a:cubicBezTo>
                <a:cubicBezTo>
                  <a:pt x="838935" y="509780"/>
                  <a:pt x="846895" y="506530"/>
                  <a:pt x="842915" y="500028"/>
                </a:cubicBezTo>
                <a:cubicBezTo>
                  <a:pt x="815053" y="487026"/>
                  <a:pt x="815053" y="487026"/>
                  <a:pt x="815053" y="487026"/>
                </a:cubicBezTo>
                <a:cubicBezTo>
                  <a:pt x="819033" y="477274"/>
                  <a:pt x="834954" y="487026"/>
                  <a:pt x="838935" y="480525"/>
                </a:cubicBezTo>
                <a:cubicBezTo>
                  <a:pt x="834954" y="490277"/>
                  <a:pt x="834954" y="490277"/>
                  <a:pt x="834954" y="490277"/>
                </a:cubicBezTo>
                <a:cubicBezTo>
                  <a:pt x="854856" y="490277"/>
                  <a:pt x="854856" y="490277"/>
                  <a:pt x="854856" y="490277"/>
                </a:cubicBezTo>
                <a:cubicBezTo>
                  <a:pt x="866797" y="500028"/>
                  <a:pt x="846895" y="500028"/>
                  <a:pt x="854856" y="506530"/>
                </a:cubicBezTo>
                <a:cubicBezTo>
                  <a:pt x="874757" y="509780"/>
                  <a:pt x="874757" y="509780"/>
                  <a:pt x="874757" y="509780"/>
                </a:cubicBezTo>
                <a:cubicBezTo>
                  <a:pt x="882718" y="480525"/>
                  <a:pt x="934461" y="490277"/>
                  <a:pt x="954363" y="467522"/>
                </a:cubicBezTo>
                <a:cubicBezTo>
                  <a:pt x="950382" y="457770"/>
                  <a:pt x="950382" y="457770"/>
                  <a:pt x="950382" y="457770"/>
                </a:cubicBezTo>
                <a:cubicBezTo>
                  <a:pt x="962323" y="461021"/>
                  <a:pt x="978245" y="457770"/>
                  <a:pt x="986205" y="451269"/>
                </a:cubicBezTo>
                <a:close/>
                <a:moveTo>
                  <a:pt x="1746264" y="425870"/>
                </a:moveTo>
                <a:cubicBezTo>
                  <a:pt x="1742326" y="429045"/>
                  <a:pt x="1730514" y="435395"/>
                  <a:pt x="1730514" y="432220"/>
                </a:cubicBezTo>
                <a:cubicBezTo>
                  <a:pt x="1734451" y="429045"/>
                  <a:pt x="1738389" y="425870"/>
                  <a:pt x="1746264" y="425870"/>
                </a:cubicBezTo>
                <a:close/>
                <a:moveTo>
                  <a:pt x="3801621" y="411582"/>
                </a:moveTo>
                <a:lnTo>
                  <a:pt x="3793746" y="421107"/>
                </a:lnTo>
                <a:lnTo>
                  <a:pt x="3793746" y="417932"/>
                </a:lnTo>
                <a:close/>
                <a:moveTo>
                  <a:pt x="1236362" y="360782"/>
                </a:moveTo>
                <a:cubicBezTo>
                  <a:pt x="1240300" y="367132"/>
                  <a:pt x="1224550" y="363957"/>
                  <a:pt x="1220613" y="363957"/>
                </a:cubicBezTo>
                <a:cubicBezTo>
                  <a:pt x="1228488" y="363957"/>
                  <a:pt x="1232425" y="357607"/>
                  <a:pt x="1236362" y="360782"/>
                </a:cubicBezTo>
                <a:close/>
                <a:moveTo>
                  <a:pt x="1240301" y="351257"/>
                </a:moveTo>
                <a:cubicBezTo>
                  <a:pt x="1192412" y="370307"/>
                  <a:pt x="1144524" y="389357"/>
                  <a:pt x="1092645" y="405232"/>
                </a:cubicBezTo>
                <a:cubicBezTo>
                  <a:pt x="1108608" y="389357"/>
                  <a:pt x="1140533" y="370307"/>
                  <a:pt x="1172459" y="367132"/>
                </a:cubicBezTo>
                <a:cubicBezTo>
                  <a:pt x="1240301" y="351257"/>
                  <a:pt x="1240301" y="351257"/>
                  <a:pt x="1240301" y="351257"/>
                </a:cubicBezTo>
                <a:close/>
                <a:moveTo>
                  <a:pt x="1175332" y="317920"/>
                </a:moveTo>
                <a:lnTo>
                  <a:pt x="1163520" y="327445"/>
                </a:lnTo>
                <a:lnTo>
                  <a:pt x="1159582" y="327445"/>
                </a:lnTo>
                <a:close/>
                <a:moveTo>
                  <a:pt x="1342674" y="314745"/>
                </a:moveTo>
                <a:cubicBezTo>
                  <a:pt x="1346612" y="317920"/>
                  <a:pt x="1346612" y="317920"/>
                  <a:pt x="1346612" y="317920"/>
                </a:cubicBezTo>
                <a:cubicBezTo>
                  <a:pt x="1307237" y="330620"/>
                  <a:pt x="1307237" y="330620"/>
                  <a:pt x="1307237" y="330620"/>
                </a:cubicBezTo>
                <a:cubicBezTo>
                  <a:pt x="1307237" y="321095"/>
                  <a:pt x="1330862" y="314745"/>
                  <a:pt x="1342674" y="314745"/>
                </a:cubicBezTo>
                <a:close/>
                <a:moveTo>
                  <a:pt x="1193051" y="311570"/>
                </a:moveTo>
                <a:cubicBezTo>
                  <a:pt x="1193051" y="317920"/>
                  <a:pt x="1193051" y="317920"/>
                  <a:pt x="1193051" y="317920"/>
                </a:cubicBezTo>
                <a:lnTo>
                  <a:pt x="1189113" y="317920"/>
                </a:lnTo>
                <a:cubicBezTo>
                  <a:pt x="1185176" y="314745"/>
                  <a:pt x="1189113" y="314745"/>
                  <a:pt x="1193051" y="311570"/>
                </a:cubicBezTo>
                <a:close/>
                <a:moveTo>
                  <a:pt x="2744413" y="265532"/>
                </a:moveTo>
                <a:cubicBezTo>
                  <a:pt x="2748350" y="269236"/>
                  <a:pt x="2748350" y="269236"/>
                  <a:pt x="2748350" y="269236"/>
                </a:cubicBezTo>
                <a:cubicBezTo>
                  <a:pt x="2724725" y="276645"/>
                  <a:pt x="2724725" y="276645"/>
                  <a:pt x="2724725" y="276645"/>
                </a:cubicBezTo>
                <a:cubicBezTo>
                  <a:pt x="2724725" y="269236"/>
                  <a:pt x="2736538" y="272941"/>
                  <a:pt x="2744413" y="265532"/>
                </a:cubicBezTo>
                <a:close/>
                <a:moveTo>
                  <a:pt x="4744644" y="230607"/>
                </a:moveTo>
                <a:cubicBezTo>
                  <a:pt x="4740707" y="233782"/>
                  <a:pt x="4732832" y="240132"/>
                  <a:pt x="4724957" y="240132"/>
                </a:cubicBezTo>
                <a:cubicBezTo>
                  <a:pt x="4724957" y="230607"/>
                  <a:pt x="4736769" y="233782"/>
                  <a:pt x="4744644" y="230607"/>
                </a:cubicBezTo>
                <a:close/>
                <a:moveTo>
                  <a:pt x="2868441" y="227432"/>
                </a:moveTo>
                <a:lnTo>
                  <a:pt x="2775910" y="259182"/>
                </a:lnTo>
                <a:lnTo>
                  <a:pt x="2819223" y="240132"/>
                </a:lnTo>
                <a:close/>
                <a:moveTo>
                  <a:pt x="3374406" y="104401"/>
                </a:moveTo>
                <a:cubicBezTo>
                  <a:pt x="3378344" y="107664"/>
                  <a:pt x="3378344" y="107664"/>
                  <a:pt x="3378344" y="107664"/>
                </a:cubicBezTo>
                <a:cubicBezTo>
                  <a:pt x="3374406" y="110928"/>
                  <a:pt x="3366531" y="123980"/>
                  <a:pt x="3354719" y="120717"/>
                </a:cubicBezTo>
                <a:cubicBezTo>
                  <a:pt x="3350782" y="117454"/>
                  <a:pt x="3350782" y="117454"/>
                  <a:pt x="3350782" y="117454"/>
                </a:cubicBezTo>
                <a:cubicBezTo>
                  <a:pt x="3374406" y="104401"/>
                  <a:pt x="3374406" y="104401"/>
                  <a:pt x="3374406" y="104401"/>
                </a:cubicBezTo>
                <a:close/>
                <a:moveTo>
                  <a:pt x="3468906" y="94082"/>
                </a:moveTo>
                <a:cubicBezTo>
                  <a:pt x="3468906" y="103607"/>
                  <a:pt x="3449219" y="97257"/>
                  <a:pt x="3445281" y="103607"/>
                </a:cubicBezTo>
                <a:cubicBezTo>
                  <a:pt x="3445281" y="94082"/>
                  <a:pt x="3461031" y="100432"/>
                  <a:pt x="3468906" y="94082"/>
                </a:cubicBezTo>
                <a:close/>
                <a:moveTo>
                  <a:pt x="3441343" y="75032"/>
                </a:moveTo>
                <a:cubicBezTo>
                  <a:pt x="3429531" y="84822"/>
                  <a:pt x="3398031" y="97875"/>
                  <a:pt x="3374406" y="104401"/>
                </a:cubicBezTo>
                <a:cubicBezTo>
                  <a:pt x="3327157" y="104401"/>
                  <a:pt x="3287782" y="130507"/>
                  <a:pt x="3236595" y="133770"/>
                </a:cubicBezTo>
                <a:cubicBezTo>
                  <a:pt x="3295657" y="104401"/>
                  <a:pt x="3374406" y="101138"/>
                  <a:pt x="3441343" y="75032"/>
                </a:cubicBezTo>
                <a:close/>
                <a:moveTo>
                  <a:pt x="2252914" y="13120"/>
                </a:moveTo>
                <a:cubicBezTo>
                  <a:pt x="2260837" y="26088"/>
                  <a:pt x="2276682" y="32572"/>
                  <a:pt x="2296488" y="29330"/>
                </a:cubicBezTo>
                <a:cubicBezTo>
                  <a:pt x="2288566" y="45540"/>
                  <a:pt x="2288566" y="45540"/>
                  <a:pt x="2288566" y="45540"/>
                </a:cubicBezTo>
                <a:cubicBezTo>
                  <a:pt x="2308372" y="32572"/>
                  <a:pt x="2312334" y="61749"/>
                  <a:pt x="2328179" y="48782"/>
                </a:cubicBezTo>
                <a:cubicBezTo>
                  <a:pt x="2320256" y="61749"/>
                  <a:pt x="2320256" y="61749"/>
                  <a:pt x="2320256" y="61749"/>
                </a:cubicBezTo>
                <a:cubicBezTo>
                  <a:pt x="2351946" y="58507"/>
                  <a:pt x="2391559" y="71475"/>
                  <a:pt x="2415327" y="61749"/>
                </a:cubicBezTo>
                <a:cubicBezTo>
                  <a:pt x="2462862" y="71475"/>
                  <a:pt x="2462862" y="71475"/>
                  <a:pt x="2462862" y="71475"/>
                </a:cubicBezTo>
                <a:cubicBezTo>
                  <a:pt x="2458901" y="74717"/>
                  <a:pt x="2450978" y="68233"/>
                  <a:pt x="2447017" y="77959"/>
                </a:cubicBezTo>
                <a:cubicBezTo>
                  <a:pt x="2462862" y="90927"/>
                  <a:pt x="2470784" y="68233"/>
                  <a:pt x="2486629" y="77959"/>
                </a:cubicBezTo>
                <a:cubicBezTo>
                  <a:pt x="2482668" y="90927"/>
                  <a:pt x="2482668" y="90927"/>
                  <a:pt x="2482668" y="90927"/>
                </a:cubicBezTo>
                <a:cubicBezTo>
                  <a:pt x="2518320" y="74717"/>
                  <a:pt x="2542087" y="110379"/>
                  <a:pt x="2561893" y="129831"/>
                </a:cubicBezTo>
                <a:cubicBezTo>
                  <a:pt x="2557932" y="133073"/>
                  <a:pt x="2557932" y="133073"/>
                  <a:pt x="2557932" y="133073"/>
                </a:cubicBezTo>
                <a:cubicBezTo>
                  <a:pt x="2581700" y="142798"/>
                  <a:pt x="2561893" y="155766"/>
                  <a:pt x="2581700" y="175218"/>
                </a:cubicBezTo>
                <a:cubicBezTo>
                  <a:pt x="2573777" y="194670"/>
                  <a:pt x="2553971" y="168734"/>
                  <a:pt x="2542087" y="184944"/>
                </a:cubicBezTo>
                <a:cubicBezTo>
                  <a:pt x="2557932" y="210880"/>
                  <a:pt x="2613390" y="210880"/>
                  <a:pt x="2609429" y="249783"/>
                </a:cubicBezTo>
                <a:cubicBezTo>
                  <a:pt x="2605467" y="253025"/>
                  <a:pt x="2597545" y="256267"/>
                  <a:pt x="2597545" y="262751"/>
                </a:cubicBezTo>
                <a:cubicBezTo>
                  <a:pt x="2621313" y="265993"/>
                  <a:pt x="2649041" y="259509"/>
                  <a:pt x="2660925" y="285445"/>
                </a:cubicBezTo>
                <a:cubicBezTo>
                  <a:pt x="2664886" y="304896"/>
                  <a:pt x="2664886" y="304896"/>
                  <a:pt x="2664886" y="304896"/>
                </a:cubicBezTo>
                <a:cubicBezTo>
                  <a:pt x="2672809" y="311380"/>
                  <a:pt x="2688654" y="308138"/>
                  <a:pt x="2692615" y="298413"/>
                </a:cubicBezTo>
                <a:cubicBezTo>
                  <a:pt x="2716383" y="304896"/>
                  <a:pt x="2748073" y="285445"/>
                  <a:pt x="2779763" y="282203"/>
                </a:cubicBezTo>
                <a:cubicBezTo>
                  <a:pt x="2755996" y="308138"/>
                  <a:pt x="2708460" y="308138"/>
                  <a:pt x="2672809" y="321106"/>
                </a:cubicBezTo>
                <a:cubicBezTo>
                  <a:pt x="2664886" y="327590"/>
                  <a:pt x="2668848" y="334074"/>
                  <a:pt x="2668848" y="340558"/>
                </a:cubicBezTo>
                <a:cubicBezTo>
                  <a:pt x="2680732" y="356768"/>
                  <a:pt x="2700538" y="340558"/>
                  <a:pt x="2708460" y="356768"/>
                </a:cubicBezTo>
                <a:cubicBezTo>
                  <a:pt x="2779763" y="343800"/>
                  <a:pt x="2843144" y="311380"/>
                  <a:pt x="2914447" y="301654"/>
                </a:cubicBezTo>
                <a:cubicBezTo>
                  <a:pt x="2942175" y="285445"/>
                  <a:pt x="2942175" y="285445"/>
                  <a:pt x="2942175" y="285445"/>
                </a:cubicBezTo>
                <a:cubicBezTo>
                  <a:pt x="2922369" y="253025"/>
                  <a:pt x="2902563" y="304896"/>
                  <a:pt x="2878795" y="285445"/>
                </a:cubicBezTo>
                <a:cubicBezTo>
                  <a:pt x="2858989" y="295171"/>
                  <a:pt x="2827299" y="291929"/>
                  <a:pt x="2807492" y="304896"/>
                </a:cubicBezTo>
                <a:cubicBezTo>
                  <a:pt x="2831260" y="278961"/>
                  <a:pt x="2882756" y="269235"/>
                  <a:pt x="2922369" y="253025"/>
                </a:cubicBezTo>
                <a:cubicBezTo>
                  <a:pt x="2878795" y="256267"/>
                  <a:pt x="2835221" y="285445"/>
                  <a:pt x="2787686" y="278961"/>
                </a:cubicBezTo>
                <a:cubicBezTo>
                  <a:pt x="2914447" y="240057"/>
                  <a:pt x="2914447" y="240057"/>
                  <a:pt x="2914447" y="240057"/>
                </a:cubicBezTo>
                <a:cubicBezTo>
                  <a:pt x="2898601" y="236815"/>
                  <a:pt x="2898601" y="236815"/>
                  <a:pt x="2898601" y="236815"/>
                </a:cubicBezTo>
                <a:cubicBezTo>
                  <a:pt x="2910485" y="233573"/>
                  <a:pt x="2922369" y="227089"/>
                  <a:pt x="2938214" y="227089"/>
                </a:cubicBezTo>
                <a:cubicBezTo>
                  <a:pt x="2914447" y="236815"/>
                  <a:pt x="2914447" y="236815"/>
                  <a:pt x="2914447" y="236815"/>
                </a:cubicBezTo>
                <a:cubicBezTo>
                  <a:pt x="2973866" y="246541"/>
                  <a:pt x="3017440" y="201154"/>
                  <a:pt x="3080820" y="201154"/>
                </a:cubicBezTo>
                <a:cubicBezTo>
                  <a:pt x="3132316" y="184944"/>
                  <a:pt x="3211542" y="188186"/>
                  <a:pt x="3255116" y="149282"/>
                </a:cubicBezTo>
                <a:cubicBezTo>
                  <a:pt x="3263038" y="155766"/>
                  <a:pt x="3278883" y="136315"/>
                  <a:pt x="3298690" y="139556"/>
                </a:cubicBezTo>
                <a:cubicBezTo>
                  <a:pt x="3358109" y="120105"/>
                  <a:pt x="3413567" y="136315"/>
                  <a:pt x="3469024" y="110379"/>
                </a:cubicBezTo>
                <a:cubicBezTo>
                  <a:pt x="3461102" y="123347"/>
                  <a:pt x="3461102" y="123347"/>
                  <a:pt x="3461102" y="123347"/>
                </a:cubicBezTo>
                <a:cubicBezTo>
                  <a:pt x="3508637" y="126589"/>
                  <a:pt x="3508637" y="126589"/>
                  <a:pt x="3508637" y="126589"/>
                </a:cubicBezTo>
                <a:cubicBezTo>
                  <a:pt x="3500715" y="139556"/>
                  <a:pt x="3500715" y="139556"/>
                  <a:pt x="3500715" y="139556"/>
                </a:cubicBezTo>
                <a:cubicBezTo>
                  <a:pt x="3532405" y="142798"/>
                  <a:pt x="3560134" y="136315"/>
                  <a:pt x="3583901" y="136315"/>
                </a:cubicBezTo>
                <a:cubicBezTo>
                  <a:pt x="3544289" y="149282"/>
                  <a:pt x="3544289" y="149282"/>
                  <a:pt x="3544289" y="149282"/>
                </a:cubicBezTo>
                <a:cubicBezTo>
                  <a:pt x="3575979" y="149282"/>
                  <a:pt x="3575979" y="149282"/>
                  <a:pt x="3575979" y="149282"/>
                </a:cubicBezTo>
                <a:cubicBezTo>
                  <a:pt x="3568056" y="152524"/>
                  <a:pt x="3556172" y="155766"/>
                  <a:pt x="3548250" y="162250"/>
                </a:cubicBezTo>
                <a:cubicBezTo>
                  <a:pt x="3564095" y="165492"/>
                  <a:pt x="3587863" y="165492"/>
                  <a:pt x="3603708" y="152524"/>
                </a:cubicBezTo>
                <a:cubicBezTo>
                  <a:pt x="3611630" y="149282"/>
                  <a:pt x="3611630" y="136315"/>
                  <a:pt x="3623514" y="146040"/>
                </a:cubicBezTo>
                <a:cubicBezTo>
                  <a:pt x="3631437" y="152524"/>
                  <a:pt x="3631437" y="152524"/>
                  <a:pt x="3631437" y="152524"/>
                </a:cubicBezTo>
                <a:cubicBezTo>
                  <a:pt x="3627475" y="155766"/>
                  <a:pt x="3627475" y="149282"/>
                  <a:pt x="3619553" y="149282"/>
                </a:cubicBezTo>
                <a:cubicBezTo>
                  <a:pt x="3611630" y="155766"/>
                  <a:pt x="3611630" y="155766"/>
                  <a:pt x="3611630" y="155766"/>
                </a:cubicBezTo>
                <a:cubicBezTo>
                  <a:pt x="3635398" y="168734"/>
                  <a:pt x="3671049" y="162250"/>
                  <a:pt x="3682933" y="181702"/>
                </a:cubicBezTo>
                <a:cubicBezTo>
                  <a:pt x="3682933" y="188186"/>
                  <a:pt x="3675011" y="188186"/>
                  <a:pt x="3667088" y="184944"/>
                </a:cubicBezTo>
                <a:cubicBezTo>
                  <a:pt x="3663127" y="191428"/>
                  <a:pt x="3671049" y="201154"/>
                  <a:pt x="3682933" y="201154"/>
                </a:cubicBezTo>
                <a:cubicBezTo>
                  <a:pt x="3718585" y="184944"/>
                  <a:pt x="3730468" y="223847"/>
                  <a:pt x="3766120" y="227089"/>
                </a:cubicBezTo>
                <a:cubicBezTo>
                  <a:pt x="3785926" y="246541"/>
                  <a:pt x="3781965" y="272477"/>
                  <a:pt x="3774042" y="295171"/>
                </a:cubicBezTo>
                <a:cubicBezTo>
                  <a:pt x="3793849" y="301654"/>
                  <a:pt x="3809694" y="301654"/>
                  <a:pt x="3817616" y="321106"/>
                </a:cubicBezTo>
                <a:cubicBezTo>
                  <a:pt x="3825539" y="353526"/>
                  <a:pt x="3797810" y="369736"/>
                  <a:pt x="3770081" y="389187"/>
                </a:cubicBezTo>
                <a:cubicBezTo>
                  <a:pt x="3801771" y="389187"/>
                  <a:pt x="3801771" y="389187"/>
                  <a:pt x="3801771" y="389187"/>
                </a:cubicBezTo>
                <a:cubicBezTo>
                  <a:pt x="3762159" y="402155"/>
                  <a:pt x="3762159" y="402155"/>
                  <a:pt x="3762159" y="402155"/>
                </a:cubicBezTo>
                <a:cubicBezTo>
                  <a:pt x="3762159" y="408639"/>
                  <a:pt x="3762159" y="408639"/>
                  <a:pt x="3762159" y="408639"/>
                </a:cubicBezTo>
                <a:cubicBezTo>
                  <a:pt x="3754236" y="411881"/>
                  <a:pt x="3750275" y="415123"/>
                  <a:pt x="3746313" y="421607"/>
                </a:cubicBezTo>
                <a:cubicBezTo>
                  <a:pt x="3762159" y="424849"/>
                  <a:pt x="3774042" y="428091"/>
                  <a:pt x="3785926" y="434575"/>
                </a:cubicBezTo>
                <a:cubicBezTo>
                  <a:pt x="3778004" y="450785"/>
                  <a:pt x="3778004" y="450785"/>
                  <a:pt x="3778004" y="450785"/>
                </a:cubicBezTo>
                <a:cubicBezTo>
                  <a:pt x="3793849" y="447543"/>
                  <a:pt x="3801771" y="473478"/>
                  <a:pt x="3821578" y="454027"/>
                </a:cubicBezTo>
                <a:cubicBezTo>
                  <a:pt x="3829500" y="473478"/>
                  <a:pt x="3845345" y="457269"/>
                  <a:pt x="3857229" y="454027"/>
                </a:cubicBezTo>
                <a:cubicBezTo>
                  <a:pt x="3869113" y="463753"/>
                  <a:pt x="3857229" y="470236"/>
                  <a:pt x="3849306" y="476720"/>
                </a:cubicBezTo>
                <a:cubicBezTo>
                  <a:pt x="3892880" y="486446"/>
                  <a:pt x="3936454" y="476720"/>
                  <a:pt x="3956261" y="522108"/>
                </a:cubicBezTo>
                <a:cubicBezTo>
                  <a:pt x="3964183" y="525350"/>
                  <a:pt x="3968145" y="518866"/>
                  <a:pt x="3976067" y="515624"/>
                </a:cubicBezTo>
                <a:cubicBezTo>
                  <a:pt x="3976067" y="502656"/>
                  <a:pt x="3960222" y="518866"/>
                  <a:pt x="3960222" y="512382"/>
                </a:cubicBezTo>
                <a:cubicBezTo>
                  <a:pt x="4055293" y="492930"/>
                  <a:pt x="4130557" y="441059"/>
                  <a:pt x="4229588" y="424849"/>
                </a:cubicBezTo>
                <a:cubicBezTo>
                  <a:pt x="4372194" y="372978"/>
                  <a:pt x="4526684" y="330832"/>
                  <a:pt x="4661367" y="265993"/>
                </a:cubicBezTo>
                <a:cubicBezTo>
                  <a:pt x="4700980" y="256267"/>
                  <a:pt x="4744554" y="246541"/>
                  <a:pt x="4768321" y="223847"/>
                </a:cubicBezTo>
                <a:cubicBezTo>
                  <a:pt x="4772283" y="210880"/>
                  <a:pt x="4792089" y="214122"/>
                  <a:pt x="4803973" y="210880"/>
                </a:cubicBezTo>
                <a:cubicBezTo>
                  <a:pt x="4796050" y="220605"/>
                  <a:pt x="4831702" y="214122"/>
                  <a:pt x="4831702" y="204396"/>
                </a:cubicBezTo>
                <a:cubicBezTo>
                  <a:pt x="4859431" y="204396"/>
                  <a:pt x="4887160" y="201154"/>
                  <a:pt x="4906966" y="188186"/>
                </a:cubicBezTo>
                <a:cubicBezTo>
                  <a:pt x="4906966" y="207638"/>
                  <a:pt x="4906966" y="207638"/>
                  <a:pt x="4906966" y="207638"/>
                </a:cubicBezTo>
                <a:cubicBezTo>
                  <a:pt x="4914888" y="207638"/>
                  <a:pt x="4918850" y="207638"/>
                  <a:pt x="4922811" y="214122"/>
                </a:cubicBezTo>
                <a:cubicBezTo>
                  <a:pt x="4922811" y="214122"/>
                  <a:pt x="4926772" y="220605"/>
                  <a:pt x="4918850" y="220605"/>
                </a:cubicBezTo>
                <a:cubicBezTo>
                  <a:pt x="4938656" y="220605"/>
                  <a:pt x="4966385" y="197912"/>
                  <a:pt x="4978269" y="217364"/>
                </a:cubicBezTo>
                <a:cubicBezTo>
                  <a:pt x="5017881" y="207638"/>
                  <a:pt x="5057494" y="207638"/>
                  <a:pt x="5101068" y="220605"/>
                </a:cubicBezTo>
                <a:cubicBezTo>
                  <a:pt x="5085223" y="230331"/>
                  <a:pt x="5085223" y="230331"/>
                  <a:pt x="5085223" y="230331"/>
                </a:cubicBezTo>
                <a:cubicBezTo>
                  <a:pt x="5108991" y="249783"/>
                  <a:pt x="5124836" y="265993"/>
                  <a:pt x="5156526" y="262751"/>
                </a:cubicBezTo>
                <a:cubicBezTo>
                  <a:pt x="5152565" y="272477"/>
                  <a:pt x="5152565" y="272477"/>
                  <a:pt x="5152565" y="272477"/>
                </a:cubicBezTo>
                <a:cubicBezTo>
                  <a:pt x="5168410" y="285445"/>
                  <a:pt x="5188216" y="269235"/>
                  <a:pt x="5204061" y="288687"/>
                </a:cubicBezTo>
                <a:cubicBezTo>
                  <a:pt x="5192177" y="295171"/>
                  <a:pt x="5192177" y="295171"/>
                  <a:pt x="5192177" y="295171"/>
                </a:cubicBezTo>
                <a:cubicBezTo>
                  <a:pt x="5211984" y="327590"/>
                  <a:pt x="5263480" y="327590"/>
                  <a:pt x="5283287" y="363252"/>
                </a:cubicBezTo>
                <a:cubicBezTo>
                  <a:pt x="5275364" y="376220"/>
                  <a:pt x="5235751" y="360010"/>
                  <a:pt x="5247635" y="385945"/>
                </a:cubicBezTo>
                <a:cubicBezTo>
                  <a:pt x="5259519" y="398913"/>
                  <a:pt x="5283287" y="395671"/>
                  <a:pt x="5291209" y="408639"/>
                </a:cubicBezTo>
                <a:cubicBezTo>
                  <a:pt x="5291209" y="411881"/>
                  <a:pt x="5283287" y="415123"/>
                  <a:pt x="5283287" y="418365"/>
                </a:cubicBezTo>
                <a:cubicBezTo>
                  <a:pt x="5303093" y="424849"/>
                  <a:pt x="5291209" y="434575"/>
                  <a:pt x="5299132" y="447543"/>
                </a:cubicBezTo>
                <a:cubicBezTo>
                  <a:pt x="5307054" y="463753"/>
                  <a:pt x="5330822" y="476720"/>
                  <a:pt x="5334783" y="496172"/>
                </a:cubicBezTo>
                <a:cubicBezTo>
                  <a:pt x="5342706" y="512382"/>
                  <a:pt x="5366473" y="502656"/>
                  <a:pt x="5378357" y="512382"/>
                </a:cubicBezTo>
                <a:cubicBezTo>
                  <a:pt x="5398163" y="525350"/>
                  <a:pt x="5410047" y="548044"/>
                  <a:pt x="5417970" y="557769"/>
                </a:cubicBezTo>
                <a:cubicBezTo>
                  <a:pt x="5449660" y="596673"/>
                  <a:pt x="5481350" y="642060"/>
                  <a:pt x="5505118" y="684206"/>
                </a:cubicBezTo>
                <a:cubicBezTo>
                  <a:pt x="5524924" y="674480"/>
                  <a:pt x="5552653" y="680964"/>
                  <a:pt x="5560576" y="661512"/>
                </a:cubicBezTo>
                <a:cubicBezTo>
                  <a:pt x="5588304" y="661512"/>
                  <a:pt x="5619995" y="645302"/>
                  <a:pt x="5639801" y="632334"/>
                </a:cubicBezTo>
                <a:cubicBezTo>
                  <a:pt x="5659607" y="625851"/>
                  <a:pt x="5679414" y="603157"/>
                  <a:pt x="5703181" y="606399"/>
                </a:cubicBezTo>
                <a:cubicBezTo>
                  <a:pt x="5758639" y="567495"/>
                  <a:pt x="5829942" y="551285"/>
                  <a:pt x="5893322" y="515624"/>
                </a:cubicBezTo>
                <a:cubicBezTo>
                  <a:pt x="5909167" y="515624"/>
                  <a:pt x="5932935" y="522108"/>
                  <a:pt x="5948780" y="512382"/>
                </a:cubicBezTo>
                <a:cubicBezTo>
                  <a:pt x="5948780" y="525350"/>
                  <a:pt x="5948780" y="525350"/>
                  <a:pt x="5948780" y="525350"/>
                </a:cubicBezTo>
                <a:cubicBezTo>
                  <a:pt x="5988393" y="525350"/>
                  <a:pt x="6028006" y="499414"/>
                  <a:pt x="6059696" y="515624"/>
                </a:cubicBezTo>
                <a:cubicBezTo>
                  <a:pt x="6071580" y="544801"/>
                  <a:pt x="6103270" y="557769"/>
                  <a:pt x="6123076" y="577221"/>
                </a:cubicBezTo>
                <a:cubicBezTo>
                  <a:pt x="6138921" y="564253"/>
                  <a:pt x="6158727" y="570737"/>
                  <a:pt x="6170611" y="577221"/>
                </a:cubicBezTo>
                <a:cubicBezTo>
                  <a:pt x="6174573" y="596673"/>
                  <a:pt x="6218147" y="606399"/>
                  <a:pt x="6198340" y="625850"/>
                </a:cubicBezTo>
                <a:cubicBezTo>
                  <a:pt x="6210224" y="629092"/>
                  <a:pt x="6226069" y="635576"/>
                  <a:pt x="6230030" y="648544"/>
                </a:cubicBezTo>
                <a:cubicBezTo>
                  <a:pt x="6210224" y="674480"/>
                  <a:pt x="6237953" y="687448"/>
                  <a:pt x="6265682" y="693932"/>
                </a:cubicBezTo>
                <a:cubicBezTo>
                  <a:pt x="6273604" y="690690"/>
                  <a:pt x="6277566" y="697174"/>
                  <a:pt x="6281527" y="700415"/>
                </a:cubicBezTo>
                <a:cubicBezTo>
                  <a:pt x="6269643" y="723109"/>
                  <a:pt x="6222108" y="706899"/>
                  <a:pt x="6214185" y="736077"/>
                </a:cubicBezTo>
                <a:cubicBezTo>
                  <a:pt x="6194379" y="745803"/>
                  <a:pt x="6174573" y="762013"/>
                  <a:pt x="6162689" y="778223"/>
                </a:cubicBezTo>
                <a:cubicBezTo>
                  <a:pt x="6186456" y="784706"/>
                  <a:pt x="6210224" y="745803"/>
                  <a:pt x="6237953" y="768497"/>
                </a:cubicBezTo>
                <a:cubicBezTo>
                  <a:pt x="6239934" y="774981"/>
                  <a:pt x="6245876" y="779033"/>
                  <a:pt x="6252808" y="781870"/>
                </a:cubicBezTo>
                <a:lnTo>
                  <a:pt x="6257297" y="783182"/>
                </a:lnTo>
                <a:lnTo>
                  <a:pt x="6259654" y="783115"/>
                </a:lnTo>
                <a:cubicBezTo>
                  <a:pt x="6269576" y="782322"/>
                  <a:pt x="6279101" y="780734"/>
                  <a:pt x="6285451" y="777559"/>
                </a:cubicBezTo>
                <a:lnTo>
                  <a:pt x="6294976" y="787084"/>
                </a:lnTo>
                <a:lnTo>
                  <a:pt x="6285687" y="794285"/>
                </a:lnTo>
                <a:lnTo>
                  <a:pt x="6301333" y="797674"/>
                </a:lnTo>
                <a:cubicBezTo>
                  <a:pt x="6277566" y="804158"/>
                  <a:pt x="6265682" y="833336"/>
                  <a:pt x="6237953" y="833336"/>
                </a:cubicBezTo>
                <a:cubicBezTo>
                  <a:pt x="6241914" y="843062"/>
                  <a:pt x="6241914" y="859272"/>
                  <a:pt x="6226069" y="865755"/>
                </a:cubicBezTo>
                <a:cubicBezTo>
                  <a:pt x="6249837" y="865755"/>
                  <a:pt x="6269643" y="843062"/>
                  <a:pt x="6293411" y="839820"/>
                </a:cubicBezTo>
                <a:cubicBezTo>
                  <a:pt x="6313217" y="820368"/>
                  <a:pt x="6313217" y="820368"/>
                  <a:pt x="6313217" y="820368"/>
                </a:cubicBezTo>
                <a:cubicBezTo>
                  <a:pt x="6329062" y="820368"/>
                  <a:pt x="6329062" y="833336"/>
                  <a:pt x="6340946" y="839820"/>
                </a:cubicBezTo>
                <a:cubicBezTo>
                  <a:pt x="6344907" y="856030"/>
                  <a:pt x="6321140" y="852788"/>
                  <a:pt x="6313217" y="862514"/>
                </a:cubicBezTo>
                <a:cubicBezTo>
                  <a:pt x="6297372" y="849546"/>
                  <a:pt x="6281527" y="865755"/>
                  <a:pt x="6269643" y="872239"/>
                </a:cubicBezTo>
                <a:cubicBezTo>
                  <a:pt x="6265682" y="875481"/>
                  <a:pt x="6265682" y="875481"/>
                  <a:pt x="6265682" y="875481"/>
                </a:cubicBezTo>
                <a:cubicBezTo>
                  <a:pt x="6281527" y="875481"/>
                  <a:pt x="6297372" y="875481"/>
                  <a:pt x="6297372" y="888449"/>
                </a:cubicBezTo>
                <a:cubicBezTo>
                  <a:pt x="6273604" y="901417"/>
                  <a:pt x="6241914" y="917627"/>
                  <a:pt x="6222108" y="933837"/>
                </a:cubicBezTo>
                <a:cubicBezTo>
                  <a:pt x="6216166" y="938700"/>
                  <a:pt x="6220127" y="939510"/>
                  <a:pt x="6224088" y="940321"/>
                </a:cubicBezTo>
                <a:lnTo>
                  <a:pt x="6224720" y="942389"/>
                </a:lnTo>
                <a:lnTo>
                  <a:pt x="6237953" y="939829"/>
                </a:lnTo>
                <a:lnTo>
                  <a:pt x="6237953" y="938294"/>
                </a:lnTo>
                <a:cubicBezTo>
                  <a:pt x="6237953" y="937079"/>
                  <a:pt x="6237953" y="937079"/>
                  <a:pt x="6237953" y="937079"/>
                </a:cubicBezTo>
                <a:lnTo>
                  <a:pt x="6241609" y="939073"/>
                </a:lnTo>
                <a:lnTo>
                  <a:pt x="6261878" y="934865"/>
                </a:lnTo>
                <a:lnTo>
                  <a:pt x="6262216" y="933837"/>
                </a:lnTo>
                <a:cubicBezTo>
                  <a:pt x="6263701" y="925732"/>
                  <a:pt x="6265682" y="917627"/>
                  <a:pt x="6281527" y="920869"/>
                </a:cubicBezTo>
                <a:lnTo>
                  <a:pt x="6283379" y="927581"/>
                </a:lnTo>
                <a:lnTo>
                  <a:pt x="6307676" y="915672"/>
                </a:lnTo>
                <a:cubicBezTo>
                  <a:pt x="6326726" y="918941"/>
                  <a:pt x="6342601" y="948356"/>
                  <a:pt x="6361651" y="928746"/>
                </a:cubicBezTo>
                <a:cubicBezTo>
                  <a:pt x="6368001" y="915672"/>
                  <a:pt x="6374351" y="932014"/>
                  <a:pt x="6380701" y="932014"/>
                </a:cubicBezTo>
                <a:lnTo>
                  <a:pt x="6382361" y="938849"/>
                </a:lnTo>
                <a:lnTo>
                  <a:pt x="6388535" y="933870"/>
                </a:lnTo>
                <a:lnTo>
                  <a:pt x="6384598" y="943395"/>
                </a:lnTo>
                <a:lnTo>
                  <a:pt x="6383189" y="942260"/>
                </a:lnTo>
                <a:lnTo>
                  <a:pt x="6383876" y="945088"/>
                </a:lnTo>
                <a:cubicBezTo>
                  <a:pt x="6374351" y="947539"/>
                  <a:pt x="6350539" y="938959"/>
                  <a:pt x="6333870" y="944168"/>
                </a:cubicBezTo>
                <a:lnTo>
                  <a:pt x="6331480" y="946068"/>
                </a:lnTo>
                <a:lnTo>
                  <a:pt x="6352830" y="969498"/>
                </a:lnTo>
                <a:cubicBezTo>
                  <a:pt x="6364714" y="979224"/>
                  <a:pt x="6352830" y="979224"/>
                  <a:pt x="6348869" y="992192"/>
                </a:cubicBezTo>
                <a:lnTo>
                  <a:pt x="6350144" y="998375"/>
                </a:lnTo>
                <a:lnTo>
                  <a:pt x="6372508" y="984386"/>
                </a:lnTo>
                <a:cubicBezTo>
                  <a:pt x="6378897" y="987628"/>
                  <a:pt x="6387681" y="992491"/>
                  <a:pt x="6396864" y="995328"/>
                </a:cubicBezTo>
                <a:lnTo>
                  <a:pt x="6405338" y="996725"/>
                </a:lnTo>
                <a:lnTo>
                  <a:pt x="6416210" y="992192"/>
                </a:lnTo>
                <a:cubicBezTo>
                  <a:pt x="6424132" y="985708"/>
                  <a:pt x="6447900" y="979224"/>
                  <a:pt x="6451861" y="966256"/>
                </a:cubicBezTo>
                <a:cubicBezTo>
                  <a:pt x="6439977" y="966256"/>
                  <a:pt x="6439977" y="966256"/>
                  <a:pt x="6439977" y="966256"/>
                </a:cubicBezTo>
                <a:cubicBezTo>
                  <a:pt x="6445919" y="961393"/>
                  <a:pt x="6453842" y="956530"/>
                  <a:pt x="6460774" y="950857"/>
                </a:cubicBezTo>
                <a:lnTo>
                  <a:pt x="6469111" y="939485"/>
                </a:lnTo>
                <a:lnTo>
                  <a:pt x="6467586" y="939485"/>
                </a:lnTo>
                <a:cubicBezTo>
                  <a:pt x="6472441" y="931283"/>
                  <a:pt x="6469205" y="926362"/>
                  <a:pt x="6463946" y="922671"/>
                </a:cubicBezTo>
                <a:lnTo>
                  <a:pt x="6458149" y="919205"/>
                </a:lnTo>
                <a:lnTo>
                  <a:pt x="6429630" y="935245"/>
                </a:lnTo>
                <a:lnTo>
                  <a:pt x="6430311" y="936508"/>
                </a:lnTo>
                <a:cubicBezTo>
                  <a:pt x="6432295" y="942792"/>
                  <a:pt x="6433089" y="950333"/>
                  <a:pt x="6436264" y="955360"/>
                </a:cubicBezTo>
                <a:cubicBezTo>
                  <a:pt x="6428326" y="953684"/>
                  <a:pt x="6425151" y="947819"/>
                  <a:pt x="6423167" y="941535"/>
                </a:cubicBezTo>
                <a:lnTo>
                  <a:pt x="6422364" y="939332"/>
                </a:lnTo>
                <a:lnTo>
                  <a:pt x="6420035" y="940642"/>
                </a:lnTo>
                <a:cubicBezTo>
                  <a:pt x="6403301" y="951591"/>
                  <a:pt x="6386567" y="963756"/>
                  <a:pt x="6368848" y="976732"/>
                </a:cubicBezTo>
                <a:lnTo>
                  <a:pt x="6368848" y="973488"/>
                </a:lnTo>
                <a:cubicBezTo>
                  <a:pt x="6380661" y="962134"/>
                  <a:pt x="6396410" y="949969"/>
                  <a:pt x="6413144" y="937804"/>
                </a:cubicBezTo>
                <a:lnTo>
                  <a:pt x="6420025" y="932913"/>
                </a:lnTo>
                <a:lnTo>
                  <a:pt x="6417214" y="925197"/>
                </a:lnTo>
                <a:cubicBezTo>
                  <a:pt x="6421183" y="925197"/>
                  <a:pt x="6423961" y="926454"/>
                  <a:pt x="6425995" y="928496"/>
                </a:cubicBezTo>
                <a:lnTo>
                  <a:pt x="6426062" y="928621"/>
                </a:lnTo>
                <a:lnTo>
                  <a:pt x="6447704" y="913238"/>
                </a:lnTo>
                <a:lnTo>
                  <a:pt x="6426107" y="913238"/>
                </a:lnTo>
                <a:lnTo>
                  <a:pt x="6408222" y="921170"/>
                </a:lnTo>
                <a:lnTo>
                  <a:pt x="6414507" y="913238"/>
                </a:lnTo>
                <a:lnTo>
                  <a:pt x="6406101" y="913238"/>
                </a:lnTo>
                <a:cubicBezTo>
                  <a:pt x="6415809" y="903396"/>
                  <a:pt x="6431990" y="906676"/>
                  <a:pt x="6431990" y="890272"/>
                </a:cubicBezTo>
                <a:lnTo>
                  <a:pt x="6437914" y="893876"/>
                </a:lnTo>
                <a:lnTo>
                  <a:pt x="6439722" y="892595"/>
                </a:lnTo>
                <a:cubicBezTo>
                  <a:pt x="6455472" y="892595"/>
                  <a:pt x="6455472" y="892595"/>
                  <a:pt x="6455472" y="892595"/>
                </a:cubicBezTo>
                <a:lnTo>
                  <a:pt x="6447400" y="899646"/>
                </a:lnTo>
                <a:lnTo>
                  <a:pt x="6454238" y="903806"/>
                </a:lnTo>
                <a:lnTo>
                  <a:pt x="6457393" y="906352"/>
                </a:lnTo>
                <a:lnTo>
                  <a:pt x="6463347" y="902119"/>
                </a:lnTo>
                <a:cubicBezTo>
                  <a:pt x="6471222" y="911851"/>
                  <a:pt x="6471222" y="911851"/>
                  <a:pt x="6471222" y="911851"/>
                </a:cubicBezTo>
                <a:lnTo>
                  <a:pt x="6467089" y="914176"/>
                </a:lnTo>
                <a:lnTo>
                  <a:pt x="6474059" y="919800"/>
                </a:lnTo>
                <a:lnTo>
                  <a:pt x="6482287" y="929811"/>
                </a:lnTo>
                <a:lnTo>
                  <a:pt x="6485099" y="929480"/>
                </a:lnTo>
                <a:cubicBezTo>
                  <a:pt x="6494940" y="931608"/>
                  <a:pt x="6505339" y="941942"/>
                  <a:pt x="6511280" y="946804"/>
                </a:cubicBezTo>
                <a:cubicBezTo>
                  <a:pt x="6507319" y="963014"/>
                  <a:pt x="6511280" y="963014"/>
                  <a:pt x="6523164" y="972740"/>
                </a:cubicBezTo>
                <a:lnTo>
                  <a:pt x="6521624" y="973940"/>
                </a:lnTo>
                <a:lnTo>
                  <a:pt x="6537608" y="974255"/>
                </a:lnTo>
                <a:cubicBezTo>
                  <a:pt x="6543996" y="975673"/>
                  <a:pt x="6549786" y="978713"/>
                  <a:pt x="6554577" y="984386"/>
                </a:cubicBezTo>
                <a:cubicBezTo>
                  <a:pt x="6529024" y="990870"/>
                  <a:pt x="6529024" y="990870"/>
                  <a:pt x="6529024" y="990870"/>
                </a:cubicBezTo>
                <a:cubicBezTo>
                  <a:pt x="6532218" y="1003838"/>
                  <a:pt x="6532218" y="1003838"/>
                  <a:pt x="6532218" y="1003838"/>
                </a:cubicBezTo>
                <a:cubicBezTo>
                  <a:pt x="6513053" y="1000596"/>
                  <a:pt x="6500276" y="1016806"/>
                  <a:pt x="6487499" y="1016806"/>
                </a:cubicBezTo>
                <a:cubicBezTo>
                  <a:pt x="6490693" y="1023290"/>
                  <a:pt x="6481111" y="1026532"/>
                  <a:pt x="6477917" y="1029774"/>
                </a:cubicBezTo>
                <a:cubicBezTo>
                  <a:pt x="6471528" y="1025721"/>
                  <a:pt x="6465539" y="1024303"/>
                  <a:pt x="6459750" y="1024404"/>
                </a:cubicBezTo>
                <a:lnTo>
                  <a:pt x="6445699" y="1027508"/>
                </a:lnTo>
                <a:lnTo>
                  <a:pt x="6434036" y="1034743"/>
                </a:lnTo>
                <a:lnTo>
                  <a:pt x="6408187" y="1051113"/>
                </a:lnTo>
                <a:lnTo>
                  <a:pt x="6417626" y="1052873"/>
                </a:lnTo>
                <a:cubicBezTo>
                  <a:pt x="6424414" y="1051657"/>
                  <a:pt x="6431601" y="1049225"/>
                  <a:pt x="6439587" y="1049225"/>
                </a:cubicBezTo>
                <a:cubicBezTo>
                  <a:pt x="6436392" y="1062193"/>
                  <a:pt x="6436392" y="1062193"/>
                  <a:pt x="6436392" y="1062193"/>
                </a:cubicBezTo>
                <a:cubicBezTo>
                  <a:pt x="6468334" y="1058951"/>
                  <a:pt x="6500276" y="1016806"/>
                  <a:pt x="6529024" y="1055709"/>
                </a:cubicBezTo>
                <a:cubicBezTo>
                  <a:pt x="6554577" y="1075161"/>
                  <a:pt x="6576937" y="1026532"/>
                  <a:pt x="6592907" y="1058951"/>
                </a:cubicBezTo>
                <a:cubicBezTo>
                  <a:pt x="6589713" y="1058951"/>
                  <a:pt x="6589713" y="1078403"/>
                  <a:pt x="6576937" y="1075161"/>
                </a:cubicBezTo>
                <a:cubicBezTo>
                  <a:pt x="6583325" y="1091371"/>
                  <a:pt x="6589713" y="1104339"/>
                  <a:pt x="6605685" y="1107581"/>
                </a:cubicBezTo>
                <a:cubicBezTo>
                  <a:pt x="6621655" y="1101097"/>
                  <a:pt x="6624849" y="1127032"/>
                  <a:pt x="6634433" y="1136758"/>
                </a:cubicBezTo>
                <a:cubicBezTo>
                  <a:pt x="6618461" y="1172420"/>
                  <a:pt x="6567354" y="1162694"/>
                  <a:pt x="6532218" y="1175662"/>
                </a:cubicBezTo>
                <a:cubicBezTo>
                  <a:pt x="6519441" y="1178904"/>
                  <a:pt x="6506665" y="1172420"/>
                  <a:pt x="6497082" y="1182146"/>
                </a:cubicBezTo>
                <a:cubicBezTo>
                  <a:pt x="6509859" y="1195114"/>
                  <a:pt x="6509859" y="1195114"/>
                  <a:pt x="6509859" y="1195114"/>
                </a:cubicBezTo>
                <a:cubicBezTo>
                  <a:pt x="6544995" y="1195114"/>
                  <a:pt x="6573743" y="1169178"/>
                  <a:pt x="6608879" y="1185388"/>
                </a:cubicBezTo>
                <a:cubicBezTo>
                  <a:pt x="6608879" y="1204839"/>
                  <a:pt x="6608879" y="1204839"/>
                  <a:pt x="6608879" y="1204839"/>
                </a:cubicBezTo>
                <a:cubicBezTo>
                  <a:pt x="6596102" y="1204839"/>
                  <a:pt x="6583325" y="1204839"/>
                  <a:pt x="6576937" y="1211323"/>
                </a:cubicBezTo>
                <a:cubicBezTo>
                  <a:pt x="6599296" y="1211323"/>
                  <a:pt x="6599296" y="1211323"/>
                  <a:pt x="6599296" y="1211323"/>
                </a:cubicBezTo>
                <a:cubicBezTo>
                  <a:pt x="6596102" y="1221049"/>
                  <a:pt x="6576937" y="1217807"/>
                  <a:pt x="6576937" y="1230775"/>
                </a:cubicBezTo>
                <a:cubicBezTo>
                  <a:pt x="6580131" y="1235638"/>
                  <a:pt x="6584124" y="1237259"/>
                  <a:pt x="6588516" y="1237259"/>
                </a:cubicBezTo>
                <a:lnTo>
                  <a:pt x="6602490" y="1234017"/>
                </a:lnTo>
                <a:lnTo>
                  <a:pt x="6594504" y="1242122"/>
                </a:lnTo>
                <a:cubicBezTo>
                  <a:pt x="6592907" y="1243743"/>
                  <a:pt x="6592907" y="1243743"/>
                  <a:pt x="6592907" y="1243743"/>
                </a:cubicBezTo>
                <a:cubicBezTo>
                  <a:pt x="6596102" y="1246985"/>
                  <a:pt x="6596102" y="1246985"/>
                  <a:pt x="6596102" y="1246985"/>
                </a:cubicBezTo>
                <a:cubicBezTo>
                  <a:pt x="6588116" y="1255090"/>
                  <a:pt x="6579133" y="1258534"/>
                  <a:pt x="6569700" y="1259801"/>
                </a:cubicBezTo>
                <a:lnTo>
                  <a:pt x="6556809" y="1259688"/>
                </a:lnTo>
                <a:lnTo>
                  <a:pt x="6552378" y="1265732"/>
                </a:lnTo>
                <a:cubicBezTo>
                  <a:pt x="6550893" y="1267758"/>
                  <a:pt x="6550893" y="1267758"/>
                  <a:pt x="6550893" y="1267758"/>
                </a:cubicBezTo>
                <a:cubicBezTo>
                  <a:pt x="6574661" y="1264516"/>
                  <a:pt x="6578622" y="1300178"/>
                  <a:pt x="6606351" y="1280726"/>
                </a:cubicBezTo>
                <a:cubicBezTo>
                  <a:pt x="6614273" y="1277484"/>
                  <a:pt x="6622196" y="1280726"/>
                  <a:pt x="6630119" y="1287210"/>
                </a:cubicBezTo>
                <a:cubicBezTo>
                  <a:pt x="6645964" y="1280726"/>
                  <a:pt x="6669731" y="1277484"/>
                  <a:pt x="6693499" y="1283968"/>
                </a:cubicBezTo>
                <a:cubicBezTo>
                  <a:pt x="6725189" y="1319630"/>
                  <a:pt x="6725189" y="1319630"/>
                  <a:pt x="6725189" y="1319630"/>
                </a:cubicBezTo>
                <a:cubicBezTo>
                  <a:pt x="6713305" y="1339082"/>
                  <a:pt x="6653886" y="1332598"/>
                  <a:pt x="6669731" y="1368259"/>
                </a:cubicBezTo>
                <a:cubicBezTo>
                  <a:pt x="6566738" y="1417699"/>
                  <a:pt x="6463993" y="1467747"/>
                  <a:pt x="6360566" y="1516325"/>
                </a:cubicBezTo>
                <a:lnTo>
                  <a:pt x="6145750" y="1611820"/>
                </a:lnTo>
                <a:lnTo>
                  <a:pt x="6163616" y="1608601"/>
                </a:lnTo>
                <a:cubicBezTo>
                  <a:pt x="6187453" y="1600572"/>
                  <a:pt x="6209042" y="1584817"/>
                  <a:pt x="6237827" y="1587241"/>
                </a:cubicBezTo>
                <a:cubicBezTo>
                  <a:pt x="6183455" y="1632485"/>
                  <a:pt x="6103496" y="1626021"/>
                  <a:pt x="6042728" y="1668034"/>
                </a:cubicBezTo>
                <a:cubicBezTo>
                  <a:pt x="6039530" y="1671265"/>
                  <a:pt x="6035532" y="1671265"/>
                  <a:pt x="6031534" y="1670053"/>
                </a:cubicBezTo>
                <a:lnTo>
                  <a:pt x="6021861" y="1665516"/>
                </a:lnTo>
                <a:lnTo>
                  <a:pt x="5938587" y="1698028"/>
                </a:lnTo>
                <a:lnTo>
                  <a:pt x="6039524" y="1677578"/>
                </a:lnTo>
                <a:cubicBezTo>
                  <a:pt x="6071481" y="1661392"/>
                  <a:pt x="6109830" y="1651680"/>
                  <a:pt x="6141788" y="1641968"/>
                </a:cubicBezTo>
                <a:cubicBezTo>
                  <a:pt x="6180137" y="1622545"/>
                  <a:pt x="6224877" y="1612833"/>
                  <a:pt x="6263226" y="1599884"/>
                </a:cubicBezTo>
                <a:cubicBezTo>
                  <a:pt x="6247247" y="1625782"/>
                  <a:pt x="6202507" y="1632257"/>
                  <a:pt x="6173745" y="1651680"/>
                </a:cubicBezTo>
                <a:cubicBezTo>
                  <a:pt x="6176941" y="1651680"/>
                  <a:pt x="6176941" y="1651680"/>
                  <a:pt x="6176941" y="1651680"/>
                </a:cubicBezTo>
                <a:cubicBezTo>
                  <a:pt x="6132200" y="1667866"/>
                  <a:pt x="6084264" y="1700239"/>
                  <a:pt x="6036328" y="1693765"/>
                </a:cubicBezTo>
                <a:cubicBezTo>
                  <a:pt x="6026741" y="1700239"/>
                  <a:pt x="6026741" y="1700239"/>
                  <a:pt x="6026741" y="1700239"/>
                </a:cubicBezTo>
                <a:cubicBezTo>
                  <a:pt x="6017153" y="1687290"/>
                  <a:pt x="6017153" y="1687290"/>
                  <a:pt x="6017153" y="1687290"/>
                </a:cubicBezTo>
                <a:cubicBezTo>
                  <a:pt x="5953238" y="1703476"/>
                  <a:pt x="5892519" y="1726137"/>
                  <a:pt x="5831800" y="1745561"/>
                </a:cubicBezTo>
                <a:lnTo>
                  <a:pt x="5813396" y="1743230"/>
                </a:lnTo>
                <a:lnTo>
                  <a:pt x="5806576" y="1745555"/>
                </a:lnTo>
                <a:lnTo>
                  <a:pt x="5807432" y="1753654"/>
                </a:lnTo>
                <a:cubicBezTo>
                  <a:pt x="5804636" y="1757700"/>
                  <a:pt x="5799842" y="1761747"/>
                  <a:pt x="5796647" y="1764984"/>
                </a:cubicBezTo>
                <a:cubicBezTo>
                  <a:pt x="5790255" y="1758510"/>
                  <a:pt x="5790255" y="1758510"/>
                  <a:pt x="5790255" y="1758510"/>
                </a:cubicBezTo>
                <a:cubicBezTo>
                  <a:pt x="5803038" y="1752035"/>
                  <a:pt x="5803038" y="1752035"/>
                  <a:pt x="5803038" y="1752035"/>
                </a:cubicBezTo>
                <a:lnTo>
                  <a:pt x="5787559" y="1752035"/>
                </a:lnTo>
                <a:lnTo>
                  <a:pt x="5760132" y="1761382"/>
                </a:lnTo>
                <a:lnTo>
                  <a:pt x="5753242" y="1774952"/>
                </a:lnTo>
                <a:cubicBezTo>
                  <a:pt x="5746495" y="1781959"/>
                  <a:pt x="5737764" y="1788553"/>
                  <a:pt x="5729826" y="1795147"/>
                </a:cubicBezTo>
                <a:cubicBezTo>
                  <a:pt x="5726651" y="1788553"/>
                  <a:pt x="5713951" y="1795147"/>
                  <a:pt x="5713951" y="1785256"/>
                </a:cubicBezTo>
                <a:cubicBezTo>
                  <a:pt x="5704426" y="1778661"/>
                  <a:pt x="5694901" y="1791850"/>
                  <a:pt x="5685376" y="1795147"/>
                </a:cubicBezTo>
                <a:lnTo>
                  <a:pt x="5707225" y="1778409"/>
                </a:lnTo>
                <a:lnTo>
                  <a:pt x="5602732" y="1807923"/>
                </a:lnTo>
                <a:lnTo>
                  <a:pt x="5590325" y="1817769"/>
                </a:lnTo>
                <a:cubicBezTo>
                  <a:pt x="5584491" y="1818960"/>
                  <a:pt x="5577824" y="1818960"/>
                  <a:pt x="5572823" y="1820547"/>
                </a:cubicBezTo>
                <a:cubicBezTo>
                  <a:pt x="5571156" y="1820547"/>
                  <a:pt x="5576157" y="1817372"/>
                  <a:pt x="5582824" y="1814197"/>
                </a:cubicBezTo>
                <a:lnTo>
                  <a:pt x="5601439" y="1808288"/>
                </a:lnTo>
                <a:lnTo>
                  <a:pt x="5557597" y="1820671"/>
                </a:lnTo>
                <a:lnTo>
                  <a:pt x="5489229" y="1835486"/>
                </a:lnTo>
                <a:lnTo>
                  <a:pt x="5470547" y="1854447"/>
                </a:lnTo>
                <a:cubicBezTo>
                  <a:pt x="5461364" y="1862147"/>
                  <a:pt x="5450983" y="1869441"/>
                  <a:pt x="5442997" y="1872683"/>
                </a:cubicBezTo>
                <a:cubicBezTo>
                  <a:pt x="5427026" y="1888893"/>
                  <a:pt x="5427026" y="1888893"/>
                  <a:pt x="5427026" y="1888893"/>
                </a:cubicBezTo>
                <a:cubicBezTo>
                  <a:pt x="5446192" y="1888893"/>
                  <a:pt x="5446192" y="1888893"/>
                  <a:pt x="5446192" y="1888893"/>
                </a:cubicBezTo>
                <a:cubicBezTo>
                  <a:pt x="5433415" y="1895377"/>
                  <a:pt x="5433415" y="1895377"/>
                  <a:pt x="5433415" y="1895377"/>
                </a:cubicBezTo>
                <a:cubicBezTo>
                  <a:pt x="5455774" y="1901861"/>
                  <a:pt x="5474939" y="1882409"/>
                  <a:pt x="5494104" y="1875925"/>
                </a:cubicBezTo>
                <a:cubicBezTo>
                  <a:pt x="5474939" y="1895377"/>
                  <a:pt x="5436609" y="1908345"/>
                  <a:pt x="5407861" y="1924554"/>
                </a:cubicBezTo>
                <a:cubicBezTo>
                  <a:pt x="5401473" y="1921312"/>
                  <a:pt x="5395084" y="1924554"/>
                  <a:pt x="5388696" y="1924554"/>
                </a:cubicBezTo>
                <a:cubicBezTo>
                  <a:pt x="5391890" y="1911587"/>
                  <a:pt x="5420638" y="1901861"/>
                  <a:pt x="5420638" y="1892135"/>
                </a:cubicBezTo>
                <a:cubicBezTo>
                  <a:pt x="5379113" y="1905103"/>
                  <a:pt x="5372725" y="1927796"/>
                  <a:pt x="5331200" y="1940764"/>
                </a:cubicBezTo>
                <a:cubicBezTo>
                  <a:pt x="5337589" y="1944006"/>
                  <a:pt x="5334395" y="1947248"/>
                  <a:pt x="5334395" y="1950490"/>
                </a:cubicBezTo>
                <a:cubicBezTo>
                  <a:pt x="5318424" y="1937522"/>
                  <a:pt x="5292870" y="1960216"/>
                  <a:pt x="5273705" y="1969942"/>
                </a:cubicBezTo>
                <a:cubicBezTo>
                  <a:pt x="5273705" y="1973184"/>
                  <a:pt x="5273705" y="1973184"/>
                  <a:pt x="5273705" y="1973184"/>
                </a:cubicBezTo>
                <a:cubicBezTo>
                  <a:pt x="5286482" y="1976426"/>
                  <a:pt x="5302453" y="1963458"/>
                  <a:pt x="5318424" y="1956974"/>
                </a:cubicBezTo>
                <a:cubicBezTo>
                  <a:pt x="5315229" y="1969942"/>
                  <a:pt x="5292870" y="1973184"/>
                  <a:pt x="5280093" y="1982910"/>
                </a:cubicBezTo>
                <a:cubicBezTo>
                  <a:pt x="5308841" y="1986152"/>
                  <a:pt x="5331200" y="1963458"/>
                  <a:pt x="5359948" y="1956974"/>
                </a:cubicBezTo>
                <a:cubicBezTo>
                  <a:pt x="5356754" y="1953732"/>
                  <a:pt x="5356754" y="1953732"/>
                  <a:pt x="5356754" y="1953732"/>
                </a:cubicBezTo>
                <a:cubicBezTo>
                  <a:pt x="5401473" y="1950490"/>
                  <a:pt x="5401473" y="1950490"/>
                  <a:pt x="5401473" y="1950490"/>
                </a:cubicBezTo>
                <a:cubicBezTo>
                  <a:pt x="5379113" y="1969942"/>
                  <a:pt x="5337589" y="1989394"/>
                  <a:pt x="5315229" y="2008845"/>
                </a:cubicBezTo>
                <a:cubicBezTo>
                  <a:pt x="5318424" y="2008845"/>
                  <a:pt x="5318424" y="2008845"/>
                  <a:pt x="5318424" y="2008845"/>
                </a:cubicBezTo>
                <a:cubicBezTo>
                  <a:pt x="5350366" y="1995878"/>
                  <a:pt x="5385502" y="1979668"/>
                  <a:pt x="5414250" y="1953732"/>
                </a:cubicBezTo>
                <a:cubicBezTo>
                  <a:pt x="5439803" y="1950490"/>
                  <a:pt x="5462162" y="1940764"/>
                  <a:pt x="5478133" y="1924554"/>
                </a:cubicBezTo>
                <a:cubicBezTo>
                  <a:pt x="5478133" y="1918071"/>
                  <a:pt x="5478133" y="1918071"/>
                  <a:pt x="5478133" y="1918071"/>
                </a:cubicBezTo>
                <a:cubicBezTo>
                  <a:pt x="5420638" y="1947248"/>
                  <a:pt x="5420638" y="1947248"/>
                  <a:pt x="5420638" y="1947248"/>
                </a:cubicBezTo>
                <a:cubicBezTo>
                  <a:pt x="5452580" y="1918071"/>
                  <a:pt x="5494104" y="1901861"/>
                  <a:pt x="5532435" y="1882409"/>
                </a:cubicBezTo>
                <a:cubicBezTo>
                  <a:pt x="5529241" y="1892135"/>
                  <a:pt x="5510075" y="1898619"/>
                  <a:pt x="5500493" y="1905103"/>
                </a:cubicBezTo>
                <a:cubicBezTo>
                  <a:pt x="5561183" y="1901861"/>
                  <a:pt x="5612290" y="1856473"/>
                  <a:pt x="5669785" y="1843505"/>
                </a:cubicBezTo>
                <a:cubicBezTo>
                  <a:pt x="5599513" y="1879167"/>
                  <a:pt x="5506881" y="1927796"/>
                  <a:pt x="5427026" y="1976426"/>
                </a:cubicBezTo>
                <a:cubicBezTo>
                  <a:pt x="5417444" y="1982910"/>
                  <a:pt x="5395084" y="1976426"/>
                  <a:pt x="5395084" y="1992636"/>
                </a:cubicBezTo>
                <a:cubicBezTo>
                  <a:pt x="5436609" y="1989394"/>
                  <a:pt x="5478133" y="1963458"/>
                  <a:pt x="5519658" y="1950490"/>
                </a:cubicBezTo>
                <a:cubicBezTo>
                  <a:pt x="5506881" y="1969942"/>
                  <a:pt x="5446192" y="1973184"/>
                  <a:pt x="5436609" y="2008845"/>
                </a:cubicBezTo>
                <a:cubicBezTo>
                  <a:pt x="5513270" y="1989394"/>
                  <a:pt x="5580348" y="1940764"/>
                  <a:pt x="5653814" y="1908345"/>
                </a:cubicBezTo>
                <a:cubicBezTo>
                  <a:pt x="5650620" y="1908345"/>
                  <a:pt x="5650620" y="1905103"/>
                  <a:pt x="5650620" y="1905103"/>
                </a:cubicBezTo>
                <a:cubicBezTo>
                  <a:pt x="5657009" y="1898619"/>
                  <a:pt x="5657009" y="1898619"/>
                  <a:pt x="5657009" y="1898619"/>
                </a:cubicBezTo>
                <a:cubicBezTo>
                  <a:pt x="5657009" y="1905103"/>
                  <a:pt x="5657009" y="1905103"/>
                  <a:pt x="5657009" y="1905103"/>
                </a:cubicBezTo>
                <a:cubicBezTo>
                  <a:pt x="5669785" y="1901861"/>
                  <a:pt x="5692145" y="1898619"/>
                  <a:pt x="5692145" y="1879167"/>
                </a:cubicBezTo>
                <a:cubicBezTo>
                  <a:pt x="5685756" y="1875925"/>
                  <a:pt x="5685756" y="1875925"/>
                  <a:pt x="5685756" y="1875925"/>
                </a:cubicBezTo>
                <a:cubicBezTo>
                  <a:pt x="5688951" y="1872683"/>
                  <a:pt x="5688951" y="1869441"/>
                  <a:pt x="5688951" y="1866199"/>
                </a:cubicBezTo>
                <a:cubicBezTo>
                  <a:pt x="5717698" y="1888893"/>
                  <a:pt x="5752834" y="1849989"/>
                  <a:pt x="5781582" y="1846747"/>
                </a:cubicBezTo>
                <a:cubicBezTo>
                  <a:pt x="5813524" y="1827296"/>
                  <a:pt x="5848660" y="1817570"/>
                  <a:pt x="5880602" y="1794876"/>
                </a:cubicBezTo>
                <a:cubicBezTo>
                  <a:pt x="5899767" y="1788392"/>
                  <a:pt x="5925321" y="1778666"/>
                  <a:pt x="5947680" y="1768940"/>
                </a:cubicBezTo>
                <a:cubicBezTo>
                  <a:pt x="5886991" y="1778666"/>
                  <a:pt x="5829495" y="1807844"/>
                  <a:pt x="5768805" y="1817570"/>
                </a:cubicBezTo>
                <a:cubicBezTo>
                  <a:pt x="5925321" y="1755973"/>
                  <a:pt x="6104196" y="1730037"/>
                  <a:pt x="6263906" y="1665198"/>
                </a:cubicBezTo>
                <a:cubicBezTo>
                  <a:pt x="6267100" y="1668440"/>
                  <a:pt x="6267100" y="1668440"/>
                  <a:pt x="6267100" y="1668440"/>
                </a:cubicBezTo>
                <a:cubicBezTo>
                  <a:pt x="6241546" y="1681407"/>
                  <a:pt x="6241546" y="1681407"/>
                  <a:pt x="6241546" y="1681407"/>
                </a:cubicBezTo>
                <a:cubicBezTo>
                  <a:pt x="6270294" y="1684649"/>
                  <a:pt x="6302236" y="1671682"/>
                  <a:pt x="6318207" y="1648988"/>
                </a:cubicBezTo>
                <a:cubicBezTo>
                  <a:pt x="6430003" y="1610084"/>
                  <a:pt x="6557771" y="1587391"/>
                  <a:pt x="6672763" y="1584149"/>
                </a:cubicBezTo>
                <a:cubicBezTo>
                  <a:pt x="6679151" y="1587391"/>
                  <a:pt x="6679151" y="1587391"/>
                  <a:pt x="6679151" y="1587391"/>
                </a:cubicBezTo>
                <a:cubicBezTo>
                  <a:pt x="6586519" y="1613326"/>
                  <a:pt x="6493887" y="1619810"/>
                  <a:pt x="6407645" y="1645746"/>
                </a:cubicBezTo>
                <a:cubicBezTo>
                  <a:pt x="6366120" y="1639262"/>
                  <a:pt x="6318207" y="1668440"/>
                  <a:pt x="6299042" y="1704101"/>
                </a:cubicBezTo>
                <a:cubicBezTo>
                  <a:pt x="6299042" y="1710585"/>
                  <a:pt x="6299042" y="1710585"/>
                  <a:pt x="6299042" y="1710585"/>
                </a:cubicBezTo>
                <a:cubicBezTo>
                  <a:pt x="6356537" y="1717069"/>
                  <a:pt x="6388479" y="1658714"/>
                  <a:pt x="6442781" y="1661956"/>
                </a:cubicBezTo>
                <a:cubicBezTo>
                  <a:pt x="6487499" y="1652230"/>
                  <a:pt x="6529024" y="1626294"/>
                  <a:pt x="6570549" y="1629536"/>
                </a:cubicBezTo>
                <a:cubicBezTo>
                  <a:pt x="6608879" y="1632778"/>
                  <a:pt x="6637627" y="1619810"/>
                  <a:pt x="6672763" y="1619810"/>
                </a:cubicBezTo>
                <a:cubicBezTo>
                  <a:pt x="6675957" y="1623052"/>
                  <a:pt x="6675957" y="1623052"/>
                  <a:pt x="6675957" y="1623052"/>
                </a:cubicBezTo>
                <a:cubicBezTo>
                  <a:pt x="6637627" y="1645746"/>
                  <a:pt x="6583325" y="1639262"/>
                  <a:pt x="6544995" y="1658714"/>
                </a:cubicBezTo>
                <a:cubicBezTo>
                  <a:pt x="6544995" y="1661956"/>
                  <a:pt x="6544995" y="1661956"/>
                  <a:pt x="6544995" y="1661956"/>
                </a:cubicBezTo>
                <a:cubicBezTo>
                  <a:pt x="6484305" y="1671682"/>
                  <a:pt x="6426809" y="1697617"/>
                  <a:pt x="6366120" y="1700859"/>
                </a:cubicBezTo>
                <a:cubicBezTo>
                  <a:pt x="6327790" y="1733279"/>
                  <a:pt x="6270294" y="1713827"/>
                  <a:pt x="6235158" y="1746247"/>
                </a:cubicBezTo>
                <a:cubicBezTo>
                  <a:pt x="6222381" y="1749489"/>
                  <a:pt x="6203216" y="1752731"/>
                  <a:pt x="6193633" y="1762456"/>
                </a:cubicBezTo>
                <a:cubicBezTo>
                  <a:pt x="6152109" y="1775424"/>
                  <a:pt x="6107390" y="1781908"/>
                  <a:pt x="6072254" y="1811086"/>
                </a:cubicBezTo>
                <a:cubicBezTo>
                  <a:pt x="6037118" y="1820812"/>
                  <a:pt x="5995593" y="1827296"/>
                  <a:pt x="5970040" y="1856473"/>
                </a:cubicBezTo>
                <a:cubicBezTo>
                  <a:pt x="6037118" y="1853231"/>
                  <a:pt x="6088225" y="1794876"/>
                  <a:pt x="6158497" y="1788392"/>
                </a:cubicBezTo>
                <a:cubicBezTo>
                  <a:pt x="6206410" y="1772182"/>
                  <a:pt x="6206410" y="1772182"/>
                  <a:pt x="6206410" y="1772182"/>
                </a:cubicBezTo>
                <a:cubicBezTo>
                  <a:pt x="6171274" y="1794876"/>
                  <a:pt x="6136138" y="1807844"/>
                  <a:pt x="6097808" y="1814328"/>
                </a:cubicBezTo>
                <a:cubicBezTo>
                  <a:pt x="5982817" y="1862957"/>
                  <a:pt x="5871020" y="1911587"/>
                  <a:pt x="5762417" y="1969942"/>
                </a:cubicBezTo>
                <a:cubicBezTo>
                  <a:pt x="5752834" y="1969942"/>
                  <a:pt x="5743252" y="1973184"/>
                  <a:pt x="5736863" y="1979668"/>
                </a:cubicBezTo>
                <a:cubicBezTo>
                  <a:pt x="5736863" y="1982910"/>
                  <a:pt x="5736863" y="1982910"/>
                  <a:pt x="5736863" y="1982910"/>
                </a:cubicBezTo>
                <a:cubicBezTo>
                  <a:pt x="5768805" y="1982910"/>
                  <a:pt x="5797553" y="1960216"/>
                  <a:pt x="5826301" y="1950490"/>
                </a:cubicBezTo>
                <a:cubicBezTo>
                  <a:pt x="5848660" y="1927796"/>
                  <a:pt x="5877408" y="1924554"/>
                  <a:pt x="5899767" y="1908345"/>
                </a:cubicBezTo>
                <a:cubicBezTo>
                  <a:pt x="5912544" y="1914829"/>
                  <a:pt x="5912544" y="1914829"/>
                  <a:pt x="5912544" y="1914829"/>
                </a:cubicBezTo>
                <a:cubicBezTo>
                  <a:pt x="5883796" y="1927796"/>
                  <a:pt x="5851855" y="1944006"/>
                  <a:pt x="5826301" y="1960216"/>
                </a:cubicBezTo>
                <a:cubicBezTo>
                  <a:pt x="5816718" y="1963458"/>
                  <a:pt x="5800747" y="1960216"/>
                  <a:pt x="5794359" y="1973184"/>
                </a:cubicBezTo>
                <a:cubicBezTo>
                  <a:pt x="5794359" y="1982910"/>
                  <a:pt x="5794359" y="1982910"/>
                  <a:pt x="5794359" y="1982910"/>
                </a:cubicBezTo>
                <a:cubicBezTo>
                  <a:pt x="5855049" y="1979668"/>
                  <a:pt x="5890185" y="1924554"/>
                  <a:pt x="5947680" y="1911587"/>
                </a:cubicBezTo>
                <a:cubicBezTo>
                  <a:pt x="5957263" y="1911587"/>
                  <a:pt x="5960457" y="1905103"/>
                  <a:pt x="5970040" y="1901861"/>
                </a:cubicBezTo>
                <a:cubicBezTo>
                  <a:pt x="5970040" y="1905103"/>
                  <a:pt x="5970040" y="1905103"/>
                  <a:pt x="5970040" y="1905103"/>
                </a:cubicBezTo>
                <a:cubicBezTo>
                  <a:pt x="5963651" y="1918071"/>
                  <a:pt x="5934904" y="1914829"/>
                  <a:pt x="5941292" y="1934280"/>
                </a:cubicBezTo>
                <a:cubicBezTo>
                  <a:pt x="5906156" y="1937522"/>
                  <a:pt x="5883796" y="1969942"/>
                  <a:pt x="5848660" y="1976426"/>
                </a:cubicBezTo>
                <a:cubicBezTo>
                  <a:pt x="5848660" y="1982910"/>
                  <a:pt x="5848660" y="1982910"/>
                  <a:pt x="5848660" y="1982910"/>
                </a:cubicBezTo>
                <a:cubicBezTo>
                  <a:pt x="5835884" y="1979668"/>
                  <a:pt x="5823107" y="1989394"/>
                  <a:pt x="5807136" y="1992636"/>
                </a:cubicBezTo>
                <a:cubicBezTo>
                  <a:pt x="5803942" y="2021813"/>
                  <a:pt x="5772000" y="2012087"/>
                  <a:pt x="5752834" y="2018571"/>
                </a:cubicBezTo>
                <a:cubicBezTo>
                  <a:pt x="5749640" y="2015329"/>
                  <a:pt x="5749640" y="2015329"/>
                  <a:pt x="5749640" y="2015329"/>
                </a:cubicBezTo>
                <a:cubicBezTo>
                  <a:pt x="5762417" y="2008845"/>
                  <a:pt x="5772000" y="2002361"/>
                  <a:pt x="5784776" y="1992636"/>
                </a:cubicBezTo>
                <a:cubicBezTo>
                  <a:pt x="5778388" y="1986152"/>
                  <a:pt x="5768805" y="1992636"/>
                  <a:pt x="5765611" y="1999120"/>
                </a:cubicBezTo>
                <a:cubicBezTo>
                  <a:pt x="5749640" y="2005603"/>
                  <a:pt x="5724087" y="2002361"/>
                  <a:pt x="5714504" y="2012087"/>
                </a:cubicBezTo>
                <a:cubicBezTo>
                  <a:pt x="5717698" y="2018571"/>
                  <a:pt x="5724087" y="2015329"/>
                  <a:pt x="5727281" y="2015329"/>
                </a:cubicBezTo>
                <a:cubicBezTo>
                  <a:pt x="5720892" y="2028297"/>
                  <a:pt x="5685756" y="2028297"/>
                  <a:pt x="5701727" y="2054233"/>
                </a:cubicBezTo>
                <a:cubicBezTo>
                  <a:pt x="5666591" y="2067201"/>
                  <a:pt x="5631455" y="2080169"/>
                  <a:pt x="5593125" y="2083410"/>
                </a:cubicBezTo>
                <a:cubicBezTo>
                  <a:pt x="5596318" y="2106104"/>
                  <a:pt x="5573959" y="2086652"/>
                  <a:pt x="5567571" y="2099620"/>
                </a:cubicBezTo>
                <a:cubicBezTo>
                  <a:pt x="5513269" y="2119072"/>
                  <a:pt x="5468551" y="2164459"/>
                  <a:pt x="5417443" y="2183911"/>
                </a:cubicBezTo>
                <a:cubicBezTo>
                  <a:pt x="5446191" y="2187153"/>
                  <a:pt x="5471745" y="2161217"/>
                  <a:pt x="5500493" y="2164459"/>
                </a:cubicBezTo>
                <a:cubicBezTo>
                  <a:pt x="5545211" y="2135282"/>
                  <a:pt x="5593124" y="2119072"/>
                  <a:pt x="5641037" y="2096378"/>
                </a:cubicBezTo>
                <a:cubicBezTo>
                  <a:pt x="5641037" y="2102862"/>
                  <a:pt x="5641037" y="2102862"/>
                  <a:pt x="5641037" y="2102862"/>
                </a:cubicBezTo>
                <a:cubicBezTo>
                  <a:pt x="5529240" y="2151492"/>
                  <a:pt x="5427026" y="2222815"/>
                  <a:pt x="5308841" y="2248750"/>
                </a:cubicBezTo>
                <a:cubicBezTo>
                  <a:pt x="5299258" y="2268202"/>
                  <a:pt x="5273705" y="2268202"/>
                  <a:pt x="5257734" y="2268202"/>
                </a:cubicBezTo>
                <a:cubicBezTo>
                  <a:pt x="5216209" y="2277928"/>
                  <a:pt x="5181073" y="2300622"/>
                  <a:pt x="5139548" y="2316832"/>
                </a:cubicBezTo>
                <a:cubicBezTo>
                  <a:pt x="5091636" y="2313590"/>
                  <a:pt x="5053305" y="2346009"/>
                  <a:pt x="5002198" y="2346009"/>
                </a:cubicBezTo>
                <a:cubicBezTo>
                  <a:pt x="4995810" y="2333041"/>
                  <a:pt x="4983033" y="2326557"/>
                  <a:pt x="4967062" y="2329799"/>
                </a:cubicBezTo>
                <a:cubicBezTo>
                  <a:pt x="4973450" y="2313590"/>
                  <a:pt x="4973450" y="2313590"/>
                  <a:pt x="4973450" y="2313590"/>
                </a:cubicBezTo>
                <a:cubicBezTo>
                  <a:pt x="4957479" y="2326557"/>
                  <a:pt x="4954285" y="2297380"/>
                  <a:pt x="4941508" y="2310348"/>
                </a:cubicBezTo>
                <a:cubicBezTo>
                  <a:pt x="4947897" y="2297380"/>
                  <a:pt x="4947897" y="2297380"/>
                  <a:pt x="4947897" y="2297380"/>
                </a:cubicBezTo>
                <a:cubicBezTo>
                  <a:pt x="4922343" y="2300622"/>
                  <a:pt x="4890401" y="2287654"/>
                  <a:pt x="4871236" y="2297380"/>
                </a:cubicBezTo>
                <a:cubicBezTo>
                  <a:pt x="4832906" y="2287654"/>
                  <a:pt x="4832906" y="2287654"/>
                  <a:pt x="4832906" y="2287654"/>
                </a:cubicBezTo>
                <a:cubicBezTo>
                  <a:pt x="4836100" y="2284412"/>
                  <a:pt x="4842488" y="2290896"/>
                  <a:pt x="4845682" y="2281170"/>
                </a:cubicBezTo>
                <a:cubicBezTo>
                  <a:pt x="4832906" y="2268202"/>
                  <a:pt x="4826517" y="2290896"/>
                  <a:pt x="4813740" y="2281170"/>
                </a:cubicBezTo>
                <a:cubicBezTo>
                  <a:pt x="4816935" y="2268202"/>
                  <a:pt x="4816935" y="2268202"/>
                  <a:pt x="4816935" y="2268202"/>
                </a:cubicBezTo>
                <a:cubicBezTo>
                  <a:pt x="4788187" y="2284412"/>
                  <a:pt x="4769022" y="2248750"/>
                  <a:pt x="4753051" y="2229299"/>
                </a:cubicBezTo>
                <a:cubicBezTo>
                  <a:pt x="4756245" y="2226057"/>
                  <a:pt x="4756245" y="2226057"/>
                  <a:pt x="4756245" y="2226057"/>
                </a:cubicBezTo>
                <a:cubicBezTo>
                  <a:pt x="4737080" y="2216331"/>
                  <a:pt x="4753051" y="2203363"/>
                  <a:pt x="4737080" y="2183911"/>
                </a:cubicBezTo>
                <a:cubicBezTo>
                  <a:pt x="4743468" y="2164459"/>
                  <a:pt x="4759439" y="2190395"/>
                  <a:pt x="4769022" y="2174185"/>
                </a:cubicBezTo>
                <a:cubicBezTo>
                  <a:pt x="4756245" y="2148250"/>
                  <a:pt x="4711526" y="2148250"/>
                  <a:pt x="4714720" y="2109346"/>
                </a:cubicBezTo>
                <a:cubicBezTo>
                  <a:pt x="4717915" y="2106104"/>
                  <a:pt x="4724303" y="2102862"/>
                  <a:pt x="4724303" y="2096378"/>
                </a:cubicBezTo>
                <a:cubicBezTo>
                  <a:pt x="4705138" y="2093136"/>
                  <a:pt x="4682778" y="2099620"/>
                  <a:pt x="4673196" y="2073685"/>
                </a:cubicBezTo>
                <a:cubicBezTo>
                  <a:pt x="4670002" y="2054233"/>
                  <a:pt x="4670002" y="2054233"/>
                  <a:pt x="4670002" y="2054233"/>
                </a:cubicBezTo>
                <a:cubicBezTo>
                  <a:pt x="4663614" y="2047749"/>
                  <a:pt x="4650837" y="2050991"/>
                  <a:pt x="4647643" y="2060717"/>
                </a:cubicBezTo>
                <a:cubicBezTo>
                  <a:pt x="4628477" y="2054233"/>
                  <a:pt x="4602924" y="2073685"/>
                  <a:pt x="4577370" y="2076927"/>
                </a:cubicBezTo>
                <a:cubicBezTo>
                  <a:pt x="4596535" y="2050991"/>
                  <a:pt x="4634866" y="2050991"/>
                  <a:pt x="4663614" y="2038023"/>
                </a:cubicBezTo>
                <a:cubicBezTo>
                  <a:pt x="4670002" y="2031539"/>
                  <a:pt x="4666808" y="2025055"/>
                  <a:pt x="4666808" y="2018571"/>
                </a:cubicBezTo>
                <a:cubicBezTo>
                  <a:pt x="4657225" y="2002361"/>
                  <a:pt x="4641254" y="2018571"/>
                  <a:pt x="4634866" y="2002361"/>
                </a:cubicBezTo>
                <a:cubicBezTo>
                  <a:pt x="4577370" y="2015329"/>
                  <a:pt x="4526263" y="2047749"/>
                  <a:pt x="4468768" y="2057475"/>
                </a:cubicBezTo>
                <a:cubicBezTo>
                  <a:pt x="4446408" y="2073685"/>
                  <a:pt x="4446408" y="2073685"/>
                  <a:pt x="4446408" y="2073685"/>
                </a:cubicBezTo>
                <a:cubicBezTo>
                  <a:pt x="4462379" y="2106104"/>
                  <a:pt x="4478350" y="2054233"/>
                  <a:pt x="4497515" y="2073685"/>
                </a:cubicBezTo>
                <a:cubicBezTo>
                  <a:pt x="4513486" y="2063959"/>
                  <a:pt x="4539040" y="2067201"/>
                  <a:pt x="4555011" y="2054233"/>
                </a:cubicBezTo>
                <a:cubicBezTo>
                  <a:pt x="4535846" y="2080169"/>
                  <a:pt x="4494321" y="2089894"/>
                  <a:pt x="4462379" y="2106104"/>
                </a:cubicBezTo>
                <a:cubicBezTo>
                  <a:pt x="4497515" y="2102862"/>
                  <a:pt x="4532651" y="2073685"/>
                  <a:pt x="4570982" y="2080169"/>
                </a:cubicBezTo>
                <a:cubicBezTo>
                  <a:pt x="4468767" y="2119072"/>
                  <a:pt x="4468767" y="2119072"/>
                  <a:pt x="4468767" y="2119072"/>
                </a:cubicBezTo>
                <a:cubicBezTo>
                  <a:pt x="4481544" y="2122314"/>
                  <a:pt x="4481544" y="2122314"/>
                  <a:pt x="4481544" y="2122314"/>
                </a:cubicBezTo>
                <a:cubicBezTo>
                  <a:pt x="4471962" y="2125556"/>
                  <a:pt x="4462379" y="2132040"/>
                  <a:pt x="4449602" y="2132040"/>
                </a:cubicBezTo>
                <a:cubicBezTo>
                  <a:pt x="4468767" y="2122314"/>
                  <a:pt x="4468767" y="2122314"/>
                  <a:pt x="4468767" y="2122314"/>
                </a:cubicBezTo>
                <a:cubicBezTo>
                  <a:pt x="4420854" y="2112588"/>
                  <a:pt x="4385718" y="2157976"/>
                  <a:pt x="4334611" y="2157976"/>
                </a:cubicBezTo>
                <a:cubicBezTo>
                  <a:pt x="4293087" y="2174185"/>
                  <a:pt x="4229203" y="2170943"/>
                  <a:pt x="4194066" y="2209847"/>
                </a:cubicBezTo>
                <a:cubicBezTo>
                  <a:pt x="4187678" y="2203363"/>
                  <a:pt x="4174901" y="2222815"/>
                  <a:pt x="4158930" y="2219573"/>
                </a:cubicBezTo>
                <a:cubicBezTo>
                  <a:pt x="4111017" y="2239025"/>
                  <a:pt x="4066299" y="2222815"/>
                  <a:pt x="4021580" y="2248750"/>
                </a:cubicBezTo>
                <a:cubicBezTo>
                  <a:pt x="4027968" y="2235783"/>
                  <a:pt x="4027968" y="2235783"/>
                  <a:pt x="4027968" y="2235783"/>
                </a:cubicBezTo>
                <a:cubicBezTo>
                  <a:pt x="3989638" y="2232541"/>
                  <a:pt x="3989638" y="2232541"/>
                  <a:pt x="3989638" y="2232541"/>
                </a:cubicBezTo>
                <a:cubicBezTo>
                  <a:pt x="3996026" y="2219573"/>
                  <a:pt x="3996026" y="2219573"/>
                  <a:pt x="3996026" y="2219573"/>
                </a:cubicBezTo>
                <a:cubicBezTo>
                  <a:pt x="3970473" y="2216331"/>
                  <a:pt x="3948113" y="2222815"/>
                  <a:pt x="3928948" y="2222815"/>
                </a:cubicBezTo>
                <a:cubicBezTo>
                  <a:pt x="3960890" y="2209847"/>
                  <a:pt x="3960890" y="2209847"/>
                  <a:pt x="3960890" y="2209847"/>
                </a:cubicBezTo>
                <a:cubicBezTo>
                  <a:pt x="3935337" y="2209847"/>
                  <a:pt x="3935337" y="2209847"/>
                  <a:pt x="3935337" y="2209847"/>
                </a:cubicBezTo>
                <a:cubicBezTo>
                  <a:pt x="3941725" y="2206605"/>
                  <a:pt x="3951308" y="2203363"/>
                  <a:pt x="3957696" y="2196879"/>
                </a:cubicBezTo>
                <a:cubicBezTo>
                  <a:pt x="3944919" y="2193637"/>
                  <a:pt x="3925754" y="2193637"/>
                  <a:pt x="3912977" y="2206605"/>
                </a:cubicBezTo>
                <a:cubicBezTo>
                  <a:pt x="3906589" y="2209847"/>
                  <a:pt x="3906589" y="2222815"/>
                  <a:pt x="3897006" y="2213089"/>
                </a:cubicBezTo>
                <a:cubicBezTo>
                  <a:pt x="3890618" y="2206605"/>
                  <a:pt x="3890618" y="2206605"/>
                  <a:pt x="3890618" y="2206605"/>
                </a:cubicBezTo>
                <a:cubicBezTo>
                  <a:pt x="3893812" y="2203363"/>
                  <a:pt x="3893812" y="2209847"/>
                  <a:pt x="3900200" y="2209847"/>
                </a:cubicBezTo>
                <a:cubicBezTo>
                  <a:pt x="3906589" y="2203363"/>
                  <a:pt x="3906589" y="2203363"/>
                  <a:pt x="3906589" y="2203363"/>
                </a:cubicBezTo>
                <a:cubicBezTo>
                  <a:pt x="3887424" y="2190395"/>
                  <a:pt x="3858676" y="2196879"/>
                  <a:pt x="3849093" y="2177427"/>
                </a:cubicBezTo>
                <a:cubicBezTo>
                  <a:pt x="3849093" y="2170943"/>
                  <a:pt x="3855482" y="2170943"/>
                  <a:pt x="3861870" y="2174185"/>
                </a:cubicBezTo>
                <a:cubicBezTo>
                  <a:pt x="3865064" y="2167701"/>
                  <a:pt x="3858676" y="2157976"/>
                  <a:pt x="3849093" y="2157976"/>
                </a:cubicBezTo>
                <a:cubicBezTo>
                  <a:pt x="3820346" y="2174185"/>
                  <a:pt x="3810763" y="2135282"/>
                  <a:pt x="3782015" y="2132040"/>
                </a:cubicBezTo>
                <a:cubicBezTo>
                  <a:pt x="3766044" y="2112588"/>
                  <a:pt x="3769239" y="2086652"/>
                  <a:pt x="3775627" y="2063959"/>
                </a:cubicBezTo>
                <a:cubicBezTo>
                  <a:pt x="3759656" y="2057475"/>
                  <a:pt x="3746879" y="2057475"/>
                  <a:pt x="3740491" y="2038023"/>
                </a:cubicBezTo>
                <a:cubicBezTo>
                  <a:pt x="3734103" y="2005603"/>
                  <a:pt x="3756462" y="1989394"/>
                  <a:pt x="3778821" y="1969942"/>
                </a:cubicBezTo>
                <a:cubicBezTo>
                  <a:pt x="3753268" y="1969942"/>
                  <a:pt x="3753268" y="1969942"/>
                  <a:pt x="3753268" y="1969942"/>
                </a:cubicBezTo>
                <a:cubicBezTo>
                  <a:pt x="3785210" y="1956974"/>
                  <a:pt x="3785210" y="1956974"/>
                  <a:pt x="3785210" y="1956974"/>
                </a:cubicBezTo>
                <a:cubicBezTo>
                  <a:pt x="3785210" y="1950490"/>
                  <a:pt x="3785210" y="1950490"/>
                  <a:pt x="3785210" y="1950490"/>
                </a:cubicBezTo>
                <a:cubicBezTo>
                  <a:pt x="3791598" y="1947248"/>
                  <a:pt x="3794792" y="1944006"/>
                  <a:pt x="3797986" y="1937522"/>
                </a:cubicBezTo>
                <a:cubicBezTo>
                  <a:pt x="3785210" y="1934280"/>
                  <a:pt x="3775627" y="1931038"/>
                  <a:pt x="3766044" y="1924554"/>
                </a:cubicBezTo>
                <a:cubicBezTo>
                  <a:pt x="3772433" y="1908345"/>
                  <a:pt x="3772433" y="1908345"/>
                  <a:pt x="3772433" y="1908345"/>
                </a:cubicBezTo>
                <a:cubicBezTo>
                  <a:pt x="3759656" y="1911587"/>
                  <a:pt x="3753268" y="1885651"/>
                  <a:pt x="3737297" y="1905103"/>
                </a:cubicBezTo>
                <a:cubicBezTo>
                  <a:pt x="3730908" y="1885651"/>
                  <a:pt x="3718132" y="1901861"/>
                  <a:pt x="3708549" y="1905103"/>
                </a:cubicBezTo>
                <a:cubicBezTo>
                  <a:pt x="3698966" y="1895377"/>
                  <a:pt x="3708549" y="1888893"/>
                  <a:pt x="3714937" y="1882409"/>
                </a:cubicBezTo>
                <a:cubicBezTo>
                  <a:pt x="3679801" y="1872683"/>
                  <a:pt x="3644665" y="1882409"/>
                  <a:pt x="3628694" y="1837022"/>
                </a:cubicBezTo>
                <a:cubicBezTo>
                  <a:pt x="3622306" y="1833780"/>
                  <a:pt x="3619111" y="1840263"/>
                  <a:pt x="3612723" y="1843505"/>
                </a:cubicBezTo>
                <a:cubicBezTo>
                  <a:pt x="3612723" y="1856473"/>
                  <a:pt x="3625500" y="1840263"/>
                  <a:pt x="3625500" y="1846747"/>
                </a:cubicBezTo>
                <a:cubicBezTo>
                  <a:pt x="3548839" y="1866199"/>
                  <a:pt x="3488149" y="1918071"/>
                  <a:pt x="3408295" y="1934280"/>
                </a:cubicBezTo>
                <a:cubicBezTo>
                  <a:pt x="3293304" y="1986152"/>
                  <a:pt x="3168730" y="2028297"/>
                  <a:pt x="3060127" y="2093136"/>
                </a:cubicBezTo>
                <a:cubicBezTo>
                  <a:pt x="3028185" y="2102862"/>
                  <a:pt x="2993049" y="2112588"/>
                  <a:pt x="2973884" y="2135282"/>
                </a:cubicBezTo>
                <a:cubicBezTo>
                  <a:pt x="2970689" y="2148250"/>
                  <a:pt x="2954718" y="2145008"/>
                  <a:pt x="2945136" y="2148250"/>
                </a:cubicBezTo>
                <a:cubicBezTo>
                  <a:pt x="2951524" y="2138524"/>
                  <a:pt x="2922776" y="2145008"/>
                  <a:pt x="2922776" y="2154734"/>
                </a:cubicBezTo>
                <a:cubicBezTo>
                  <a:pt x="2900417" y="2154734"/>
                  <a:pt x="2878058" y="2157976"/>
                  <a:pt x="2862087" y="2170943"/>
                </a:cubicBezTo>
                <a:cubicBezTo>
                  <a:pt x="2862087" y="2151492"/>
                  <a:pt x="2862087" y="2151492"/>
                  <a:pt x="2862087" y="2151492"/>
                </a:cubicBezTo>
                <a:cubicBezTo>
                  <a:pt x="2855698" y="2151492"/>
                  <a:pt x="2852504" y="2151492"/>
                  <a:pt x="2849310" y="2145008"/>
                </a:cubicBezTo>
                <a:cubicBezTo>
                  <a:pt x="2849310" y="2145008"/>
                  <a:pt x="2846116" y="2138524"/>
                  <a:pt x="2852504" y="2138524"/>
                </a:cubicBezTo>
                <a:cubicBezTo>
                  <a:pt x="2836533" y="2138524"/>
                  <a:pt x="2814174" y="2161217"/>
                  <a:pt x="2804591" y="2141766"/>
                </a:cubicBezTo>
                <a:cubicBezTo>
                  <a:pt x="2772649" y="2151492"/>
                  <a:pt x="2740707" y="2151492"/>
                  <a:pt x="2705571" y="2138524"/>
                </a:cubicBezTo>
                <a:cubicBezTo>
                  <a:pt x="2718348" y="2128798"/>
                  <a:pt x="2718348" y="2128798"/>
                  <a:pt x="2718348" y="2128798"/>
                </a:cubicBezTo>
                <a:cubicBezTo>
                  <a:pt x="2699183" y="2109346"/>
                  <a:pt x="2686406" y="2093136"/>
                  <a:pt x="2660852" y="2096378"/>
                </a:cubicBezTo>
                <a:cubicBezTo>
                  <a:pt x="2664047" y="2086652"/>
                  <a:pt x="2664047" y="2086652"/>
                  <a:pt x="2664047" y="2086652"/>
                </a:cubicBezTo>
                <a:cubicBezTo>
                  <a:pt x="2651270" y="2073685"/>
                  <a:pt x="2635299" y="2089894"/>
                  <a:pt x="2622522" y="2070443"/>
                </a:cubicBezTo>
                <a:cubicBezTo>
                  <a:pt x="2632105" y="2063959"/>
                  <a:pt x="2632105" y="2063959"/>
                  <a:pt x="2632105" y="2063959"/>
                </a:cubicBezTo>
                <a:cubicBezTo>
                  <a:pt x="2616134" y="2031539"/>
                  <a:pt x="2574609" y="2031539"/>
                  <a:pt x="2558638" y="1995878"/>
                </a:cubicBezTo>
                <a:cubicBezTo>
                  <a:pt x="2565027" y="1982910"/>
                  <a:pt x="2596969" y="1999120"/>
                  <a:pt x="2587386" y="1973184"/>
                </a:cubicBezTo>
                <a:cubicBezTo>
                  <a:pt x="2577804" y="1960216"/>
                  <a:pt x="2558638" y="1963458"/>
                  <a:pt x="2552250" y="1950490"/>
                </a:cubicBezTo>
                <a:cubicBezTo>
                  <a:pt x="2552250" y="1947248"/>
                  <a:pt x="2558638" y="1944006"/>
                  <a:pt x="2558638" y="1940764"/>
                </a:cubicBezTo>
                <a:cubicBezTo>
                  <a:pt x="2542668" y="1934280"/>
                  <a:pt x="2552250" y="1924554"/>
                  <a:pt x="2545862" y="1911587"/>
                </a:cubicBezTo>
                <a:cubicBezTo>
                  <a:pt x="2539473" y="1895377"/>
                  <a:pt x="2520308" y="1882409"/>
                  <a:pt x="2517114" y="1862957"/>
                </a:cubicBezTo>
                <a:cubicBezTo>
                  <a:pt x="2510726" y="1846747"/>
                  <a:pt x="2491560" y="1856473"/>
                  <a:pt x="2481978" y="1846747"/>
                </a:cubicBezTo>
                <a:cubicBezTo>
                  <a:pt x="2466007" y="1833780"/>
                  <a:pt x="2456424" y="1811086"/>
                  <a:pt x="2450036" y="1801360"/>
                </a:cubicBezTo>
                <a:lnTo>
                  <a:pt x="2419718" y="1751274"/>
                </a:lnTo>
                <a:lnTo>
                  <a:pt x="2409880" y="1752837"/>
                </a:lnTo>
                <a:cubicBezTo>
                  <a:pt x="2395520" y="1754052"/>
                  <a:pt x="2379675" y="1755673"/>
                  <a:pt x="2367791" y="1760536"/>
                </a:cubicBezTo>
                <a:cubicBezTo>
                  <a:pt x="2427210" y="1763778"/>
                  <a:pt x="2427210" y="1763778"/>
                  <a:pt x="2427210" y="1763778"/>
                </a:cubicBezTo>
                <a:cubicBezTo>
                  <a:pt x="2379675" y="1773504"/>
                  <a:pt x="2314314" y="1786877"/>
                  <a:pt x="2259537" y="1775176"/>
                </a:cubicBezTo>
                <a:lnTo>
                  <a:pt x="2214933" y="1756406"/>
                </a:lnTo>
                <a:lnTo>
                  <a:pt x="2184420" y="1778312"/>
                </a:lnTo>
                <a:cubicBezTo>
                  <a:pt x="2146987" y="1800955"/>
                  <a:pt x="2105063" y="1816759"/>
                  <a:pt x="2066733" y="1843505"/>
                </a:cubicBezTo>
                <a:cubicBezTo>
                  <a:pt x="2053957" y="1843505"/>
                  <a:pt x="2034791" y="1837022"/>
                  <a:pt x="2022015" y="1846747"/>
                </a:cubicBezTo>
                <a:cubicBezTo>
                  <a:pt x="2022015" y="1833780"/>
                  <a:pt x="2022015" y="1833780"/>
                  <a:pt x="2022015" y="1833780"/>
                </a:cubicBezTo>
                <a:cubicBezTo>
                  <a:pt x="1990073" y="1833780"/>
                  <a:pt x="1958131" y="1859715"/>
                  <a:pt x="1932578" y="1843505"/>
                </a:cubicBezTo>
                <a:cubicBezTo>
                  <a:pt x="1922995" y="1814328"/>
                  <a:pt x="1897441" y="1801360"/>
                  <a:pt x="1881470" y="1781908"/>
                </a:cubicBezTo>
                <a:cubicBezTo>
                  <a:pt x="1868693" y="1794876"/>
                  <a:pt x="1852723" y="1788392"/>
                  <a:pt x="1843140" y="1781908"/>
                </a:cubicBezTo>
                <a:cubicBezTo>
                  <a:pt x="1839946" y="1762456"/>
                  <a:pt x="1804809" y="1752731"/>
                  <a:pt x="1820780" y="1733279"/>
                </a:cubicBezTo>
                <a:cubicBezTo>
                  <a:pt x="1811197" y="1730037"/>
                  <a:pt x="1798421" y="1723553"/>
                  <a:pt x="1795227" y="1710585"/>
                </a:cubicBezTo>
                <a:cubicBezTo>
                  <a:pt x="1811197" y="1684649"/>
                  <a:pt x="1788838" y="1671682"/>
                  <a:pt x="1766479" y="1665198"/>
                </a:cubicBezTo>
                <a:cubicBezTo>
                  <a:pt x="1760090" y="1668440"/>
                  <a:pt x="1756897" y="1661956"/>
                  <a:pt x="1753702" y="1658714"/>
                </a:cubicBezTo>
                <a:cubicBezTo>
                  <a:pt x="1763285" y="1636020"/>
                  <a:pt x="1801615" y="1652230"/>
                  <a:pt x="1808004" y="1623052"/>
                </a:cubicBezTo>
                <a:cubicBezTo>
                  <a:pt x="1823974" y="1613326"/>
                  <a:pt x="1839946" y="1597117"/>
                  <a:pt x="1849528" y="1580907"/>
                </a:cubicBezTo>
                <a:cubicBezTo>
                  <a:pt x="1830363" y="1574423"/>
                  <a:pt x="1811197" y="1613326"/>
                  <a:pt x="1788838" y="1590633"/>
                </a:cubicBezTo>
                <a:cubicBezTo>
                  <a:pt x="1785644" y="1577665"/>
                  <a:pt x="1769673" y="1574423"/>
                  <a:pt x="1760090" y="1571181"/>
                </a:cubicBezTo>
                <a:cubicBezTo>
                  <a:pt x="1756897" y="1567939"/>
                  <a:pt x="1747313" y="1561455"/>
                  <a:pt x="1737731" y="1561455"/>
                </a:cubicBezTo>
                <a:cubicBezTo>
                  <a:pt x="1756897" y="1554971"/>
                  <a:pt x="1766479" y="1525793"/>
                  <a:pt x="1788838" y="1525793"/>
                </a:cubicBezTo>
                <a:cubicBezTo>
                  <a:pt x="1785644" y="1516068"/>
                  <a:pt x="1785644" y="1499858"/>
                  <a:pt x="1798421" y="1493374"/>
                </a:cubicBezTo>
                <a:cubicBezTo>
                  <a:pt x="1779256" y="1493374"/>
                  <a:pt x="1763285" y="1516068"/>
                  <a:pt x="1744119" y="1519309"/>
                </a:cubicBezTo>
                <a:cubicBezTo>
                  <a:pt x="1728148" y="1538761"/>
                  <a:pt x="1728148" y="1538761"/>
                  <a:pt x="1728148" y="1538761"/>
                </a:cubicBezTo>
                <a:cubicBezTo>
                  <a:pt x="1715371" y="1538761"/>
                  <a:pt x="1715371" y="1525793"/>
                  <a:pt x="1705789" y="1519309"/>
                </a:cubicBezTo>
                <a:cubicBezTo>
                  <a:pt x="1702594" y="1503100"/>
                  <a:pt x="1721760" y="1506342"/>
                  <a:pt x="1728148" y="1496616"/>
                </a:cubicBezTo>
                <a:cubicBezTo>
                  <a:pt x="1740925" y="1509584"/>
                  <a:pt x="1753702" y="1493374"/>
                  <a:pt x="1763285" y="1486890"/>
                </a:cubicBezTo>
                <a:cubicBezTo>
                  <a:pt x="1766479" y="1483648"/>
                  <a:pt x="1766479" y="1483648"/>
                  <a:pt x="1766479" y="1483648"/>
                </a:cubicBezTo>
                <a:cubicBezTo>
                  <a:pt x="1753702" y="1483648"/>
                  <a:pt x="1740925" y="1483648"/>
                  <a:pt x="1740925" y="1470680"/>
                </a:cubicBezTo>
                <a:cubicBezTo>
                  <a:pt x="1760090" y="1457712"/>
                  <a:pt x="1785644" y="1441502"/>
                  <a:pt x="1801615" y="1425293"/>
                </a:cubicBezTo>
                <a:cubicBezTo>
                  <a:pt x="1811197" y="1415567"/>
                  <a:pt x="1788838" y="1422051"/>
                  <a:pt x="1798421" y="1412325"/>
                </a:cubicBezTo>
                <a:cubicBezTo>
                  <a:pt x="1798421" y="1405841"/>
                  <a:pt x="1792032" y="1412325"/>
                  <a:pt x="1788838" y="1412325"/>
                </a:cubicBezTo>
                <a:cubicBezTo>
                  <a:pt x="1788838" y="1422051"/>
                  <a:pt x="1788838" y="1422051"/>
                  <a:pt x="1788838" y="1422051"/>
                </a:cubicBezTo>
                <a:cubicBezTo>
                  <a:pt x="1779256" y="1415567"/>
                  <a:pt x="1779256" y="1415567"/>
                  <a:pt x="1779256" y="1415567"/>
                </a:cubicBezTo>
                <a:cubicBezTo>
                  <a:pt x="1782450" y="1412325"/>
                  <a:pt x="1782450" y="1412325"/>
                  <a:pt x="1782450" y="1412325"/>
                </a:cubicBezTo>
                <a:lnTo>
                  <a:pt x="1781775" y="1412470"/>
                </a:lnTo>
                <a:lnTo>
                  <a:pt x="1772119" y="1414554"/>
                </a:lnTo>
                <a:cubicBezTo>
                  <a:pt x="1766878" y="1422456"/>
                  <a:pt x="1772867" y="1443123"/>
                  <a:pt x="1753702" y="1438260"/>
                </a:cubicBezTo>
                <a:cubicBezTo>
                  <a:pt x="1753702" y="1431777"/>
                  <a:pt x="1750508" y="1418809"/>
                  <a:pt x="1740925" y="1415567"/>
                </a:cubicBezTo>
                <a:cubicBezTo>
                  <a:pt x="1715371" y="1431777"/>
                  <a:pt x="1708983" y="1402599"/>
                  <a:pt x="1696206" y="1389631"/>
                </a:cubicBezTo>
                <a:cubicBezTo>
                  <a:pt x="1686623" y="1379905"/>
                  <a:pt x="1696206" y="1379905"/>
                  <a:pt x="1699401" y="1366937"/>
                </a:cubicBezTo>
                <a:cubicBezTo>
                  <a:pt x="1702594" y="1341002"/>
                  <a:pt x="1677041" y="1363695"/>
                  <a:pt x="1689818" y="1347486"/>
                </a:cubicBezTo>
                <a:cubicBezTo>
                  <a:pt x="1673846" y="1347486"/>
                  <a:pt x="1657875" y="1363695"/>
                  <a:pt x="1645100" y="1366937"/>
                </a:cubicBezTo>
                <a:cubicBezTo>
                  <a:pt x="1638710" y="1373421"/>
                  <a:pt x="1619545" y="1379905"/>
                  <a:pt x="1616352" y="1392873"/>
                </a:cubicBezTo>
                <a:cubicBezTo>
                  <a:pt x="1625934" y="1392873"/>
                  <a:pt x="1625934" y="1392873"/>
                  <a:pt x="1625934" y="1392873"/>
                </a:cubicBezTo>
                <a:cubicBezTo>
                  <a:pt x="1616352" y="1402599"/>
                  <a:pt x="1600381" y="1412325"/>
                  <a:pt x="1597186" y="1428535"/>
                </a:cubicBezTo>
                <a:cubicBezTo>
                  <a:pt x="1587603" y="1435019"/>
                  <a:pt x="1574827" y="1418809"/>
                  <a:pt x="1568438" y="1412325"/>
                </a:cubicBezTo>
                <a:cubicBezTo>
                  <a:pt x="1571633" y="1396115"/>
                  <a:pt x="1568438" y="1396115"/>
                  <a:pt x="1558855" y="1386389"/>
                </a:cubicBezTo>
                <a:lnTo>
                  <a:pt x="1579546" y="1366403"/>
                </a:lnTo>
                <a:lnTo>
                  <a:pt x="1570586" y="1368664"/>
                </a:lnTo>
                <a:cubicBezTo>
                  <a:pt x="1485419" y="1392574"/>
                  <a:pt x="1401242" y="1418510"/>
                  <a:pt x="1318055" y="1446066"/>
                </a:cubicBezTo>
                <a:cubicBezTo>
                  <a:pt x="1286365" y="1433098"/>
                  <a:pt x="1250714" y="1455792"/>
                  <a:pt x="1215062" y="1459034"/>
                </a:cubicBezTo>
                <a:cubicBezTo>
                  <a:pt x="1207139" y="1465518"/>
                  <a:pt x="1199218" y="1465518"/>
                  <a:pt x="1187334" y="1465518"/>
                </a:cubicBezTo>
                <a:cubicBezTo>
                  <a:pt x="1199218" y="1446066"/>
                  <a:pt x="1238831" y="1439582"/>
                  <a:pt x="1262597" y="1429856"/>
                </a:cubicBezTo>
                <a:cubicBezTo>
                  <a:pt x="1179412" y="1446066"/>
                  <a:pt x="1100187" y="1484970"/>
                  <a:pt x="1013039" y="1504422"/>
                </a:cubicBezTo>
                <a:cubicBezTo>
                  <a:pt x="965503" y="1514147"/>
                  <a:pt x="925890" y="1527115"/>
                  <a:pt x="878354" y="1536841"/>
                </a:cubicBezTo>
                <a:cubicBezTo>
                  <a:pt x="965503" y="1497938"/>
                  <a:pt x="1068495" y="1481728"/>
                  <a:pt x="1147721" y="1426615"/>
                </a:cubicBezTo>
                <a:cubicBezTo>
                  <a:pt x="1167528" y="1429856"/>
                  <a:pt x="1183372" y="1410405"/>
                  <a:pt x="1203179" y="1410405"/>
                </a:cubicBezTo>
                <a:cubicBezTo>
                  <a:pt x="1294288" y="1358533"/>
                  <a:pt x="1385397" y="1316388"/>
                  <a:pt x="1484428" y="1283968"/>
                </a:cubicBezTo>
                <a:cubicBezTo>
                  <a:pt x="1535925" y="1251549"/>
                  <a:pt x="1599306" y="1241823"/>
                  <a:pt x="1646841" y="1206161"/>
                </a:cubicBezTo>
                <a:lnTo>
                  <a:pt x="1646841" y="1201361"/>
                </a:lnTo>
                <a:lnTo>
                  <a:pt x="1639108" y="1192336"/>
                </a:lnTo>
                <a:lnTo>
                  <a:pt x="1635368" y="1191921"/>
                </a:lnTo>
                <a:lnTo>
                  <a:pt x="1611161" y="1192277"/>
                </a:lnTo>
                <a:lnTo>
                  <a:pt x="1609128" y="1191481"/>
                </a:lnTo>
                <a:lnTo>
                  <a:pt x="1589898" y="1195625"/>
                </a:lnTo>
                <a:cubicBezTo>
                  <a:pt x="1572567" y="1201298"/>
                  <a:pt x="1555731" y="1209403"/>
                  <a:pt x="1535925" y="1212645"/>
                </a:cubicBezTo>
                <a:cubicBezTo>
                  <a:pt x="1512157" y="1189951"/>
                  <a:pt x="1472545" y="1212645"/>
                  <a:pt x="1440855" y="1212645"/>
                </a:cubicBezTo>
                <a:cubicBezTo>
                  <a:pt x="1417087" y="1225613"/>
                  <a:pt x="1385397" y="1215887"/>
                  <a:pt x="1365590" y="1235339"/>
                </a:cubicBezTo>
                <a:cubicBezTo>
                  <a:pt x="1353707" y="1225613"/>
                  <a:pt x="1333901" y="1235339"/>
                  <a:pt x="1341823" y="1245065"/>
                </a:cubicBezTo>
                <a:cubicBezTo>
                  <a:pt x="1337861" y="1251549"/>
                  <a:pt x="1333901" y="1245065"/>
                  <a:pt x="1329939" y="1248307"/>
                </a:cubicBezTo>
                <a:cubicBezTo>
                  <a:pt x="1337861" y="1238581"/>
                  <a:pt x="1337861" y="1238581"/>
                  <a:pt x="1337861" y="1238581"/>
                </a:cubicBezTo>
                <a:cubicBezTo>
                  <a:pt x="1306172" y="1238581"/>
                  <a:pt x="1282404" y="1271000"/>
                  <a:pt x="1242791" y="1258033"/>
                </a:cubicBezTo>
                <a:cubicBezTo>
                  <a:pt x="1203179" y="1277484"/>
                  <a:pt x="1159605" y="1296936"/>
                  <a:pt x="1108109" y="1300178"/>
                </a:cubicBezTo>
                <a:cubicBezTo>
                  <a:pt x="1088301" y="1316388"/>
                  <a:pt x="1052651" y="1316388"/>
                  <a:pt x="1028883" y="1322872"/>
                </a:cubicBezTo>
                <a:cubicBezTo>
                  <a:pt x="1068495" y="1296936"/>
                  <a:pt x="1123953" y="1296936"/>
                  <a:pt x="1167528" y="1274242"/>
                </a:cubicBezTo>
                <a:cubicBezTo>
                  <a:pt x="1159605" y="1261275"/>
                  <a:pt x="1159605" y="1261275"/>
                  <a:pt x="1159605" y="1261275"/>
                </a:cubicBezTo>
                <a:cubicBezTo>
                  <a:pt x="1167528" y="1258033"/>
                  <a:pt x="1179412" y="1251549"/>
                  <a:pt x="1187334" y="1254791"/>
                </a:cubicBezTo>
                <a:cubicBezTo>
                  <a:pt x="1167528" y="1267759"/>
                  <a:pt x="1167528" y="1267759"/>
                  <a:pt x="1167528" y="1267759"/>
                </a:cubicBezTo>
                <a:cubicBezTo>
                  <a:pt x="1219024" y="1264517"/>
                  <a:pt x="1274482" y="1232097"/>
                  <a:pt x="1325978" y="1225613"/>
                </a:cubicBezTo>
                <a:cubicBezTo>
                  <a:pt x="1329939" y="1212645"/>
                  <a:pt x="1349746" y="1222371"/>
                  <a:pt x="1357668" y="1215887"/>
                </a:cubicBezTo>
                <a:cubicBezTo>
                  <a:pt x="1345784" y="1206161"/>
                  <a:pt x="1322017" y="1212645"/>
                  <a:pt x="1310133" y="1209403"/>
                </a:cubicBezTo>
                <a:cubicBezTo>
                  <a:pt x="1325978" y="1206161"/>
                  <a:pt x="1345784" y="1199677"/>
                  <a:pt x="1365590" y="1193193"/>
                </a:cubicBezTo>
                <a:cubicBezTo>
                  <a:pt x="1365590" y="1199677"/>
                  <a:pt x="1357668" y="1202919"/>
                  <a:pt x="1365590" y="1206161"/>
                </a:cubicBezTo>
                <a:cubicBezTo>
                  <a:pt x="1369552" y="1206161"/>
                  <a:pt x="1369552" y="1206161"/>
                  <a:pt x="1369552" y="1206161"/>
                </a:cubicBezTo>
                <a:cubicBezTo>
                  <a:pt x="1365590" y="1206161"/>
                  <a:pt x="1361629" y="1209403"/>
                  <a:pt x="1357668" y="1212645"/>
                </a:cubicBezTo>
                <a:cubicBezTo>
                  <a:pt x="1369552" y="1212645"/>
                  <a:pt x="1385397" y="1206161"/>
                  <a:pt x="1393320" y="1196435"/>
                </a:cubicBezTo>
                <a:cubicBezTo>
                  <a:pt x="1421049" y="1180226"/>
                  <a:pt x="1460661" y="1180226"/>
                  <a:pt x="1480468" y="1160774"/>
                </a:cubicBezTo>
                <a:cubicBezTo>
                  <a:pt x="1456700" y="1147806"/>
                  <a:pt x="1436893" y="1173742"/>
                  <a:pt x="1413126" y="1180226"/>
                </a:cubicBezTo>
                <a:cubicBezTo>
                  <a:pt x="1329939" y="1173742"/>
                  <a:pt x="1266560" y="1222371"/>
                  <a:pt x="1187334" y="1232097"/>
                </a:cubicBezTo>
                <a:cubicBezTo>
                  <a:pt x="1028883" y="1280726"/>
                  <a:pt x="1028883" y="1280726"/>
                  <a:pt x="1028883" y="1280726"/>
                </a:cubicBezTo>
                <a:cubicBezTo>
                  <a:pt x="1028883" y="1274242"/>
                  <a:pt x="1028883" y="1274242"/>
                  <a:pt x="1028883" y="1274242"/>
                </a:cubicBezTo>
                <a:cubicBezTo>
                  <a:pt x="1155643" y="1238581"/>
                  <a:pt x="1274482" y="1180226"/>
                  <a:pt x="1405203" y="1160774"/>
                </a:cubicBezTo>
                <a:cubicBezTo>
                  <a:pt x="1432932" y="1138080"/>
                  <a:pt x="1432932" y="1138080"/>
                  <a:pt x="1432932" y="1138080"/>
                </a:cubicBezTo>
                <a:cubicBezTo>
                  <a:pt x="1333901" y="1134838"/>
                  <a:pt x="1250714" y="1180226"/>
                  <a:pt x="1155643" y="1193193"/>
                </a:cubicBezTo>
                <a:cubicBezTo>
                  <a:pt x="1068495" y="1215887"/>
                  <a:pt x="993232" y="1264517"/>
                  <a:pt x="898161" y="1264517"/>
                </a:cubicBezTo>
                <a:cubicBezTo>
                  <a:pt x="894201" y="1261275"/>
                  <a:pt x="894201" y="1261275"/>
                  <a:pt x="894201" y="1261275"/>
                </a:cubicBezTo>
                <a:cubicBezTo>
                  <a:pt x="906084" y="1238581"/>
                  <a:pt x="953620" y="1248307"/>
                  <a:pt x="945696" y="1222371"/>
                </a:cubicBezTo>
                <a:cubicBezTo>
                  <a:pt x="910046" y="1235339"/>
                  <a:pt x="910046" y="1235339"/>
                  <a:pt x="910046" y="1235339"/>
                </a:cubicBezTo>
                <a:cubicBezTo>
                  <a:pt x="902123" y="1215887"/>
                  <a:pt x="902123" y="1215887"/>
                  <a:pt x="902123" y="1215887"/>
                </a:cubicBezTo>
                <a:cubicBezTo>
                  <a:pt x="945696" y="1206161"/>
                  <a:pt x="961542" y="1167258"/>
                  <a:pt x="1013039" y="1170500"/>
                </a:cubicBezTo>
                <a:cubicBezTo>
                  <a:pt x="1028883" y="1147806"/>
                  <a:pt x="1060573" y="1134838"/>
                  <a:pt x="1092264" y="1125112"/>
                </a:cubicBezTo>
                <a:cubicBezTo>
                  <a:pt x="1013039" y="1125112"/>
                  <a:pt x="937773" y="1151048"/>
                  <a:pt x="870431" y="1170500"/>
                </a:cubicBezTo>
                <a:cubicBezTo>
                  <a:pt x="830818" y="1189951"/>
                  <a:pt x="799129" y="1173742"/>
                  <a:pt x="755555" y="1186710"/>
                </a:cubicBezTo>
                <a:cubicBezTo>
                  <a:pt x="735749" y="1199677"/>
                  <a:pt x="719903" y="1206161"/>
                  <a:pt x="711980" y="1219129"/>
                </a:cubicBezTo>
                <a:cubicBezTo>
                  <a:pt x="719903" y="1232097"/>
                  <a:pt x="719903" y="1232097"/>
                  <a:pt x="719903" y="1232097"/>
                </a:cubicBezTo>
                <a:cubicBezTo>
                  <a:pt x="727826" y="1228855"/>
                  <a:pt x="739710" y="1228855"/>
                  <a:pt x="743671" y="1219129"/>
                </a:cubicBezTo>
                <a:cubicBezTo>
                  <a:pt x="743671" y="1212645"/>
                  <a:pt x="743671" y="1212645"/>
                  <a:pt x="743671" y="1212645"/>
                </a:cubicBezTo>
                <a:cubicBezTo>
                  <a:pt x="747633" y="1228855"/>
                  <a:pt x="767439" y="1212645"/>
                  <a:pt x="775360" y="1215887"/>
                </a:cubicBezTo>
                <a:cubicBezTo>
                  <a:pt x="767439" y="1228855"/>
                  <a:pt x="735749" y="1232097"/>
                  <a:pt x="711980" y="1241823"/>
                </a:cubicBezTo>
                <a:cubicBezTo>
                  <a:pt x="664445" y="1280726"/>
                  <a:pt x="577297" y="1264517"/>
                  <a:pt x="545607" y="1313146"/>
                </a:cubicBezTo>
                <a:cubicBezTo>
                  <a:pt x="597104" y="1313146"/>
                  <a:pt x="652562" y="1296936"/>
                  <a:pt x="704057" y="1283968"/>
                </a:cubicBezTo>
                <a:cubicBezTo>
                  <a:pt x="700097" y="1296936"/>
                  <a:pt x="676328" y="1300178"/>
                  <a:pt x="664445" y="1309904"/>
                </a:cubicBezTo>
                <a:cubicBezTo>
                  <a:pt x="680291" y="1316388"/>
                  <a:pt x="711980" y="1316388"/>
                  <a:pt x="731787" y="1309904"/>
                </a:cubicBezTo>
                <a:cubicBezTo>
                  <a:pt x="676328" y="1339082"/>
                  <a:pt x="605026" y="1339082"/>
                  <a:pt x="553530" y="1374743"/>
                </a:cubicBezTo>
                <a:cubicBezTo>
                  <a:pt x="537685" y="1368259"/>
                  <a:pt x="509955" y="1355291"/>
                  <a:pt x="490149" y="1365017"/>
                </a:cubicBezTo>
                <a:cubicBezTo>
                  <a:pt x="470344" y="1332598"/>
                  <a:pt x="454498" y="1381227"/>
                  <a:pt x="426769" y="1365017"/>
                </a:cubicBezTo>
                <a:cubicBezTo>
                  <a:pt x="426769" y="1381227"/>
                  <a:pt x="426769" y="1381227"/>
                  <a:pt x="426769" y="1381227"/>
                </a:cubicBezTo>
                <a:cubicBezTo>
                  <a:pt x="395079" y="1377985"/>
                  <a:pt x="351505" y="1397437"/>
                  <a:pt x="327737" y="1374743"/>
                </a:cubicBezTo>
                <a:cubicBezTo>
                  <a:pt x="359428" y="1368259"/>
                  <a:pt x="359428" y="1368259"/>
                  <a:pt x="359428" y="1368259"/>
                </a:cubicBezTo>
                <a:cubicBezTo>
                  <a:pt x="355467" y="1355291"/>
                  <a:pt x="355467" y="1355291"/>
                  <a:pt x="355467" y="1355291"/>
                </a:cubicBezTo>
                <a:cubicBezTo>
                  <a:pt x="379234" y="1358533"/>
                  <a:pt x="395079" y="1342324"/>
                  <a:pt x="410924" y="1342324"/>
                </a:cubicBezTo>
                <a:cubicBezTo>
                  <a:pt x="406963" y="1335840"/>
                  <a:pt x="418847" y="1332598"/>
                  <a:pt x="422808" y="1329356"/>
                </a:cubicBezTo>
                <a:cubicBezTo>
                  <a:pt x="454498" y="1345566"/>
                  <a:pt x="478266" y="1319630"/>
                  <a:pt x="509955" y="1322872"/>
                </a:cubicBezTo>
                <a:cubicBezTo>
                  <a:pt x="517878" y="1322872"/>
                  <a:pt x="529762" y="1319630"/>
                  <a:pt x="521840" y="1309904"/>
                </a:cubicBezTo>
                <a:cubicBezTo>
                  <a:pt x="505995" y="1300178"/>
                  <a:pt x="490149" y="1309904"/>
                  <a:pt x="470344" y="1309904"/>
                </a:cubicBezTo>
                <a:cubicBezTo>
                  <a:pt x="474304" y="1296936"/>
                  <a:pt x="474304" y="1296936"/>
                  <a:pt x="474304" y="1296936"/>
                </a:cubicBezTo>
                <a:cubicBezTo>
                  <a:pt x="434693" y="1300178"/>
                  <a:pt x="395079" y="1342324"/>
                  <a:pt x="359428" y="1303420"/>
                </a:cubicBezTo>
                <a:cubicBezTo>
                  <a:pt x="327737" y="1283968"/>
                  <a:pt x="300008" y="1332598"/>
                  <a:pt x="280202" y="1300178"/>
                </a:cubicBezTo>
                <a:cubicBezTo>
                  <a:pt x="284163" y="1300178"/>
                  <a:pt x="284163" y="1280726"/>
                  <a:pt x="300008" y="1283968"/>
                </a:cubicBezTo>
                <a:cubicBezTo>
                  <a:pt x="292086" y="1267759"/>
                  <a:pt x="284163" y="1254791"/>
                  <a:pt x="264357" y="1251549"/>
                </a:cubicBezTo>
                <a:cubicBezTo>
                  <a:pt x="244551" y="1258033"/>
                  <a:pt x="240590" y="1232097"/>
                  <a:pt x="228706" y="1222371"/>
                </a:cubicBezTo>
                <a:cubicBezTo>
                  <a:pt x="248511" y="1186710"/>
                  <a:pt x="311893" y="1196435"/>
                  <a:pt x="355467" y="1183468"/>
                </a:cubicBezTo>
                <a:cubicBezTo>
                  <a:pt x="371312" y="1180226"/>
                  <a:pt x="387157" y="1186710"/>
                  <a:pt x="399041" y="1176984"/>
                </a:cubicBezTo>
                <a:cubicBezTo>
                  <a:pt x="383195" y="1164016"/>
                  <a:pt x="383195" y="1164016"/>
                  <a:pt x="383195" y="1164016"/>
                </a:cubicBezTo>
                <a:cubicBezTo>
                  <a:pt x="339622" y="1164016"/>
                  <a:pt x="303970" y="1189951"/>
                  <a:pt x="260396" y="1173742"/>
                </a:cubicBezTo>
                <a:cubicBezTo>
                  <a:pt x="260396" y="1154290"/>
                  <a:pt x="260396" y="1154290"/>
                  <a:pt x="260396" y="1154290"/>
                </a:cubicBezTo>
                <a:cubicBezTo>
                  <a:pt x="276241" y="1154290"/>
                  <a:pt x="292086" y="1154290"/>
                  <a:pt x="300008" y="1147806"/>
                </a:cubicBezTo>
                <a:cubicBezTo>
                  <a:pt x="272280" y="1147806"/>
                  <a:pt x="272280" y="1147806"/>
                  <a:pt x="272280" y="1147806"/>
                </a:cubicBezTo>
                <a:cubicBezTo>
                  <a:pt x="276241" y="1138080"/>
                  <a:pt x="300008" y="1141322"/>
                  <a:pt x="300008" y="1128354"/>
                </a:cubicBezTo>
                <a:cubicBezTo>
                  <a:pt x="296048" y="1123491"/>
                  <a:pt x="291095" y="1121870"/>
                  <a:pt x="285649" y="1121870"/>
                </a:cubicBezTo>
                <a:lnTo>
                  <a:pt x="268319" y="1125112"/>
                </a:lnTo>
                <a:lnTo>
                  <a:pt x="278222" y="1117007"/>
                </a:lnTo>
                <a:cubicBezTo>
                  <a:pt x="280202" y="1115386"/>
                  <a:pt x="280202" y="1115386"/>
                  <a:pt x="280202" y="1115386"/>
                </a:cubicBezTo>
                <a:cubicBezTo>
                  <a:pt x="276241" y="1112144"/>
                  <a:pt x="276241" y="1112144"/>
                  <a:pt x="276241" y="1112144"/>
                </a:cubicBezTo>
                <a:cubicBezTo>
                  <a:pt x="315854" y="1079725"/>
                  <a:pt x="375273" y="1121870"/>
                  <a:pt x="410924" y="1079725"/>
                </a:cubicBezTo>
                <a:cubicBezTo>
                  <a:pt x="426769" y="1060273"/>
                  <a:pt x="454498" y="1095935"/>
                  <a:pt x="466382" y="1069999"/>
                </a:cubicBezTo>
                <a:cubicBezTo>
                  <a:pt x="517878" y="1053789"/>
                  <a:pt x="577297" y="1053789"/>
                  <a:pt x="624832" y="1027854"/>
                </a:cubicBezTo>
                <a:cubicBezTo>
                  <a:pt x="644638" y="1027854"/>
                  <a:pt x="668407" y="1027854"/>
                  <a:pt x="680291" y="1011644"/>
                </a:cubicBezTo>
                <a:cubicBezTo>
                  <a:pt x="676328" y="1008402"/>
                  <a:pt x="672368" y="1011644"/>
                  <a:pt x="664445" y="1011644"/>
                </a:cubicBezTo>
                <a:cubicBezTo>
                  <a:pt x="684251" y="992192"/>
                  <a:pt x="723863" y="992192"/>
                  <a:pt x="739710" y="979224"/>
                </a:cubicBezTo>
                <a:cubicBezTo>
                  <a:pt x="775360" y="975982"/>
                  <a:pt x="811012" y="959772"/>
                  <a:pt x="846665" y="950046"/>
                </a:cubicBezTo>
                <a:cubicBezTo>
                  <a:pt x="834781" y="972740"/>
                  <a:pt x="834781" y="972740"/>
                  <a:pt x="834781" y="972740"/>
                </a:cubicBezTo>
                <a:cubicBezTo>
                  <a:pt x="921929" y="946805"/>
                  <a:pt x="921929" y="946805"/>
                  <a:pt x="921929" y="946805"/>
                </a:cubicBezTo>
                <a:cubicBezTo>
                  <a:pt x="933813" y="950046"/>
                  <a:pt x="902123" y="946805"/>
                  <a:pt x="906084" y="963014"/>
                </a:cubicBezTo>
                <a:cubicBezTo>
                  <a:pt x="941734" y="963014"/>
                  <a:pt x="977386" y="940321"/>
                  <a:pt x="1009078" y="930595"/>
                </a:cubicBezTo>
                <a:cubicBezTo>
                  <a:pt x="1032845" y="930595"/>
                  <a:pt x="1052651" y="917627"/>
                  <a:pt x="1072458" y="911143"/>
                </a:cubicBezTo>
                <a:cubicBezTo>
                  <a:pt x="1020961" y="907901"/>
                  <a:pt x="985309" y="940321"/>
                  <a:pt x="937773" y="943563"/>
                </a:cubicBezTo>
                <a:cubicBezTo>
                  <a:pt x="933813" y="927353"/>
                  <a:pt x="965503" y="933837"/>
                  <a:pt x="981349" y="920869"/>
                </a:cubicBezTo>
                <a:cubicBezTo>
                  <a:pt x="1013039" y="907901"/>
                  <a:pt x="1048691" y="891691"/>
                  <a:pt x="1088301" y="891691"/>
                </a:cubicBezTo>
                <a:cubicBezTo>
                  <a:pt x="1112070" y="865756"/>
                  <a:pt x="1151683" y="868997"/>
                  <a:pt x="1179412" y="849546"/>
                </a:cubicBezTo>
                <a:cubicBezTo>
                  <a:pt x="1143759" y="849546"/>
                  <a:pt x="1143759" y="849546"/>
                  <a:pt x="1143759" y="849546"/>
                </a:cubicBezTo>
                <a:cubicBezTo>
                  <a:pt x="1155643" y="839820"/>
                  <a:pt x="1171489" y="839820"/>
                  <a:pt x="1191295" y="839820"/>
                </a:cubicBezTo>
                <a:cubicBezTo>
                  <a:pt x="1187334" y="839820"/>
                  <a:pt x="1183372" y="843062"/>
                  <a:pt x="1179412" y="846304"/>
                </a:cubicBezTo>
                <a:cubicBezTo>
                  <a:pt x="1195256" y="852788"/>
                  <a:pt x="1215062" y="836578"/>
                  <a:pt x="1226946" y="846304"/>
                </a:cubicBezTo>
                <a:cubicBezTo>
                  <a:pt x="1282404" y="830094"/>
                  <a:pt x="1337861" y="817126"/>
                  <a:pt x="1385397" y="787949"/>
                </a:cubicBezTo>
                <a:cubicBezTo>
                  <a:pt x="1397281" y="784707"/>
                  <a:pt x="1409164" y="778223"/>
                  <a:pt x="1425009" y="778223"/>
                </a:cubicBezTo>
                <a:cubicBezTo>
                  <a:pt x="1409164" y="791190"/>
                  <a:pt x="1365590" y="800916"/>
                  <a:pt x="1345784" y="820368"/>
                </a:cubicBezTo>
                <a:cubicBezTo>
                  <a:pt x="1329939" y="820368"/>
                  <a:pt x="1322017" y="830094"/>
                  <a:pt x="1310133" y="836578"/>
                </a:cubicBezTo>
                <a:cubicBezTo>
                  <a:pt x="1314094" y="843062"/>
                  <a:pt x="1314094" y="843062"/>
                  <a:pt x="1314094" y="843062"/>
                </a:cubicBezTo>
                <a:cubicBezTo>
                  <a:pt x="1405203" y="820368"/>
                  <a:pt x="1492351" y="791190"/>
                  <a:pt x="1571577" y="752287"/>
                </a:cubicBezTo>
                <a:cubicBezTo>
                  <a:pt x="1535925" y="752287"/>
                  <a:pt x="1535925" y="752287"/>
                  <a:pt x="1535925" y="752287"/>
                </a:cubicBezTo>
                <a:cubicBezTo>
                  <a:pt x="1543847" y="745803"/>
                  <a:pt x="1567616" y="739319"/>
                  <a:pt x="1587422" y="736077"/>
                </a:cubicBezTo>
                <a:cubicBezTo>
                  <a:pt x="1583460" y="729593"/>
                  <a:pt x="1591383" y="726351"/>
                  <a:pt x="1595343" y="723109"/>
                </a:cubicBezTo>
                <a:cubicBezTo>
                  <a:pt x="1607228" y="729593"/>
                  <a:pt x="1627034" y="713383"/>
                  <a:pt x="1642879" y="706900"/>
                </a:cubicBezTo>
                <a:cubicBezTo>
                  <a:pt x="1638919" y="693932"/>
                  <a:pt x="1638919" y="693932"/>
                  <a:pt x="1638919" y="693932"/>
                </a:cubicBezTo>
                <a:cubicBezTo>
                  <a:pt x="1654763" y="680964"/>
                  <a:pt x="1690414" y="690690"/>
                  <a:pt x="1702298" y="671238"/>
                </a:cubicBezTo>
                <a:cubicBezTo>
                  <a:pt x="1698338" y="667996"/>
                  <a:pt x="1686453" y="667996"/>
                  <a:pt x="1678531" y="667996"/>
                </a:cubicBezTo>
                <a:cubicBezTo>
                  <a:pt x="1670608" y="680964"/>
                  <a:pt x="1642879" y="677722"/>
                  <a:pt x="1627034" y="687448"/>
                </a:cubicBezTo>
                <a:cubicBezTo>
                  <a:pt x="1623073" y="680964"/>
                  <a:pt x="1623073" y="680964"/>
                  <a:pt x="1623073" y="680964"/>
                </a:cubicBezTo>
                <a:cubicBezTo>
                  <a:pt x="1634957" y="674480"/>
                  <a:pt x="1650803" y="671238"/>
                  <a:pt x="1662686" y="661512"/>
                </a:cubicBezTo>
                <a:cubicBezTo>
                  <a:pt x="1563653" y="680964"/>
                  <a:pt x="1472545" y="726351"/>
                  <a:pt x="1377474" y="752287"/>
                </a:cubicBezTo>
                <a:cubicBezTo>
                  <a:pt x="1377474" y="739319"/>
                  <a:pt x="1377474" y="739319"/>
                  <a:pt x="1377474" y="739319"/>
                </a:cubicBezTo>
                <a:cubicBezTo>
                  <a:pt x="1369552" y="739319"/>
                  <a:pt x="1369552" y="739319"/>
                  <a:pt x="1369552" y="739319"/>
                </a:cubicBezTo>
                <a:cubicBezTo>
                  <a:pt x="1385397" y="732835"/>
                  <a:pt x="1432932" y="719867"/>
                  <a:pt x="1417087" y="693932"/>
                </a:cubicBezTo>
                <a:cubicBezTo>
                  <a:pt x="1310133" y="726351"/>
                  <a:pt x="1310133" y="726351"/>
                  <a:pt x="1310133" y="726351"/>
                </a:cubicBezTo>
                <a:cubicBezTo>
                  <a:pt x="1369552" y="680964"/>
                  <a:pt x="1456700" y="674480"/>
                  <a:pt x="1528002" y="635576"/>
                </a:cubicBezTo>
                <a:cubicBezTo>
                  <a:pt x="1535925" y="635576"/>
                  <a:pt x="1543847" y="632334"/>
                  <a:pt x="1551770" y="629093"/>
                </a:cubicBezTo>
                <a:cubicBezTo>
                  <a:pt x="1551770" y="622609"/>
                  <a:pt x="1551770" y="622609"/>
                  <a:pt x="1551770" y="622609"/>
                </a:cubicBezTo>
                <a:cubicBezTo>
                  <a:pt x="1583460" y="635576"/>
                  <a:pt x="1579498" y="603157"/>
                  <a:pt x="1603267" y="599915"/>
                </a:cubicBezTo>
                <a:cubicBezTo>
                  <a:pt x="1583460" y="596673"/>
                  <a:pt x="1563653" y="612883"/>
                  <a:pt x="1543847" y="616125"/>
                </a:cubicBezTo>
                <a:cubicBezTo>
                  <a:pt x="1579498" y="609641"/>
                  <a:pt x="1559693" y="577221"/>
                  <a:pt x="1599306" y="590189"/>
                </a:cubicBezTo>
                <a:cubicBezTo>
                  <a:pt x="1741912" y="512382"/>
                  <a:pt x="1741912" y="512382"/>
                  <a:pt x="1741912" y="512382"/>
                </a:cubicBezTo>
                <a:cubicBezTo>
                  <a:pt x="1765679" y="505898"/>
                  <a:pt x="1785485" y="499414"/>
                  <a:pt x="1805291" y="492930"/>
                </a:cubicBezTo>
                <a:cubicBezTo>
                  <a:pt x="1817176" y="479962"/>
                  <a:pt x="1817176" y="479962"/>
                  <a:pt x="1817176" y="479962"/>
                </a:cubicBezTo>
                <a:cubicBezTo>
                  <a:pt x="1773601" y="492930"/>
                  <a:pt x="1710222" y="512382"/>
                  <a:pt x="1662686" y="541560"/>
                </a:cubicBezTo>
                <a:cubicBezTo>
                  <a:pt x="1650803" y="544802"/>
                  <a:pt x="1634957" y="551285"/>
                  <a:pt x="1623073" y="557769"/>
                </a:cubicBezTo>
                <a:cubicBezTo>
                  <a:pt x="1634957" y="544802"/>
                  <a:pt x="1662686" y="531834"/>
                  <a:pt x="1682492" y="518866"/>
                </a:cubicBezTo>
                <a:cubicBezTo>
                  <a:pt x="1670608" y="512382"/>
                  <a:pt x="1662686" y="528592"/>
                  <a:pt x="1646841" y="525350"/>
                </a:cubicBezTo>
                <a:cubicBezTo>
                  <a:pt x="1654763" y="515624"/>
                  <a:pt x="1686453" y="492930"/>
                  <a:pt x="1706260" y="486446"/>
                </a:cubicBezTo>
                <a:cubicBezTo>
                  <a:pt x="1726066" y="470236"/>
                  <a:pt x="1726066" y="470236"/>
                  <a:pt x="1726066" y="470236"/>
                </a:cubicBezTo>
                <a:cubicBezTo>
                  <a:pt x="1702298" y="470236"/>
                  <a:pt x="1702298" y="470236"/>
                  <a:pt x="1702298" y="470236"/>
                </a:cubicBezTo>
                <a:cubicBezTo>
                  <a:pt x="1718143" y="463753"/>
                  <a:pt x="1718143" y="463753"/>
                  <a:pt x="1718143" y="463753"/>
                </a:cubicBezTo>
                <a:cubicBezTo>
                  <a:pt x="1690414" y="457269"/>
                  <a:pt x="1666647" y="476720"/>
                  <a:pt x="1642879" y="483204"/>
                </a:cubicBezTo>
                <a:cubicBezTo>
                  <a:pt x="1666647" y="463753"/>
                  <a:pt x="1714182" y="450785"/>
                  <a:pt x="1749833" y="434575"/>
                </a:cubicBezTo>
                <a:cubicBezTo>
                  <a:pt x="1757757" y="437817"/>
                  <a:pt x="1765679" y="434575"/>
                  <a:pt x="1773601" y="434575"/>
                </a:cubicBezTo>
                <a:cubicBezTo>
                  <a:pt x="1769641" y="447543"/>
                  <a:pt x="1733988" y="457269"/>
                  <a:pt x="1733988" y="466995"/>
                </a:cubicBezTo>
                <a:cubicBezTo>
                  <a:pt x="1785485" y="454027"/>
                  <a:pt x="1793408" y="431333"/>
                  <a:pt x="1844905" y="418365"/>
                </a:cubicBezTo>
                <a:cubicBezTo>
                  <a:pt x="1836982" y="415123"/>
                  <a:pt x="1840943" y="411881"/>
                  <a:pt x="1840943" y="408639"/>
                </a:cubicBezTo>
                <a:cubicBezTo>
                  <a:pt x="1860749" y="421607"/>
                  <a:pt x="1892440" y="398913"/>
                  <a:pt x="1916207" y="389187"/>
                </a:cubicBezTo>
                <a:cubicBezTo>
                  <a:pt x="1916207" y="385945"/>
                  <a:pt x="1916207" y="385945"/>
                  <a:pt x="1916207" y="385945"/>
                </a:cubicBezTo>
                <a:cubicBezTo>
                  <a:pt x="1900362" y="382703"/>
                  <a:pt x="1880556" y="395671"/>
                  <a:pt x="1860749" y="402155"/>
                </a:cubicBezTo>
                <a:cubicBezTo>
                  <a:pt x="1864710" y="389187"/>
                  <a:pt x="1892440" y="385945"/>
                  <a:pt x="1908285" y="376220"/>
                </a:cubicBezTo>
                <a:cubicBezTo>
                  <a:pt x="1872633" y="372978"/>
                  <a:pt x="1844905" y="395671"/>
                  <a:pt x="1809252" y="402155"/>
                </a:cubicBezTo>
                <a:cubicBezTo>
                  <a:pt x="1813214" y="405397"/>
                  <a:pt x="1813214" y="405397"/>
                  <a:pt x="1813214" y="405397"/>
                </a:cubicBezTo>
                <a:cubicBezTo>
                  <a:pt x="1757757" y="408639"/>
                  <a:pt x="1757757" y="408639"/>
                  <a:pt x="1757757" y="408639"/>
                </a:cubicBezTo>
                <a:cubicBezTo>
                  <a:pt x="1785485" y="389187"/>
                  <a:pt x="1836982" y="369736"/>
                  <a:pt x="1864710" y="350284"/>
                </a:cubicBezTo>
                <a:cubicBezTo>
                  <a:pt x="1860749" y="350284"/>
                  <a:pt x="1860749" y="350284"/>
                  <a:pt x="1860749" y="350284"/>
                </a:cubicBezTo>
                <a:cubicBezTo>
                  <a:pt x="1821137" y="363252"/>
                  <a:pt x="1777562" y="379461"/>
                  <a:pt x="1741912" y="405397"/>
                </a:cubicBezTo>
                <a:cubicBezTo>
                  <a:pt x="1710222" y="408639"/>
                  <a:pt x="1682492" y="418365"/>
                  <a:pt x="1662686" y="434575"/>
                </a:cubicBezTo>
                <a:cubicBezTo>
                  <a:pt x="1662686" y="441059"/>
                  <a:pt x="1662686" y="441059"/>
                  <a:pt x="1662686" y="441059"/>
                </a:cubicBezTo>
                <a:cubicBezTo>
                  <a:pt x="1733988" y="411881"/>
                  <a:pt x="1733988" y="411881"/>
                  <a:pt x="1733988" y="411881"/>
                </a:cubicBezTo>
                <a:cubicBezTo>
                  <a:pt x="1694376" y="441059"/>
                  <a:pt x="1642879" y="457269"/>
                  <a:pt x="1595343" y="476720"/>
                </a:cubicBezTo>
                <a:cubicBezTo>
                  <a:pt x="1599306" y="466995"/>
                  <a:pt x="1623073" y="460511"/>
                  <a:pt x="1634957" y="454027"/>
                </a:cubicBezTo>
                <a:cubicBezTo>
                  <a:pt x="1559693" y="457269"/>
                  <a:pt x="1496313" y="502656"/>
                  <a:pt x="1425009" y="515624"/>
                </a:cubicBezTo>
                <a:cubicBezTo>
                  <a:pt x="1512157" y="479962"/>
                  <a:pt x="1627034" y="431333"/>
                  <a:pt x="1726066" y="382703"/>
                </a:cubicBezTo>
                <a:cubicBezTo>
                  <a:pt x="1737950" y="376220"/>
                  <a:pt x="1765679" y="382703"/>
                  <a:pt x="1765679" y="366494"/>
                </a:cubicBezTo>
                <a:cubicBezTo>
                  <a:pt x="1714182" y="369736"/>
                  <a:pt x="1662686" y="395671"/>
                  <a:pt x="1611189" y="408639"/>
                </a:cubicBezTo>
                <a:cubicBezTo>
                  <a:pt x="1627034" y="389187"/>
                  <a:pt x="1702298" y="385945"/>
                  <a:pt x="1714182" y="350284"/>
                </a:cubicBezTo>
                <a:cubicBezTo>
                  <a:pt x="1619112" y="369736"/>
                  <a:pt x="1535925" y="418365"/>
                  <a:pt x="1444816" y="450785"/>
                </a:cubicBezTo>
                <a:cubicBezTo>
                  <a:pt x="1448777" y="450785"/>
                  <a:pt x="1448777" y="454027"/>
                  <a:pt x="1448777" y="454027"/>
                </a:cubicBezTo>
                <a:cubicBezTo>
                  <a:pt x="1440855" y="460511"/>
                  <a:pt x="1440855" y="460511"/>
                  <a:pt x="1440855" y="460511"/>
                </a:cubicBezTo>
                <a:cubicBezTo>
                  <a:pt x="1440855" y="454027"/>
                  <a:pt x="1440855" y="454027"/>
                  <a:pt x="1440855" y="454027"/>
                </a:cubicBezTo>
                <a:cubicBezTo>
                  <a:pt x="1425009" y="457269"/>
                  <a:pt x="1397281" y="460511"/>
                  <a:pt x="1397281" y="479962"/>
                </a:cubicBezTo>
                <a:cubicBezTo>
                  <a:pt x="1405203" y="483204"/>
                  <a:pt x="1405203" y="483204"/>
                  <a:pt x="1405203" y="483204"/>
                </a:cubicBezTo>
                <a:cubicBezTo>
                  <a:pt x="1401242" y="486446"/>
                  <a:pt x="1401242" y="489688"/>
                  <a:pt x="1401242" y="492930"/>
                </a:cubicBezTo>
                <a:cubicBezTo>
                  <a:pt x="1365590" y="470236"/>
                  <a:pt x="1322017" y="509140"/>
                  <a:pt x="1286365" y="512382"/>
                </a:cubicBezTo>
                <a:cubicBezTo>
                  <a:pt x="1246753" y="531834"/>
                  <a:pt x="1203179" y="541560"/>
                  <a:pt x="1163566" y="564253"/>
                </a:cubicBezTo>
                <a:cubicBezTo>
                  <a:pt x="1139799" y="570737"/>
                  <a:pt x="1108109" y="580463"/>
                  <a:pt x="1080380" y="590189"/>
                </a:cubicBezTo>
                <a:cubicBezTo>
                  <a:pt x="1155643" y="580463"/>
                  <a:pt x="1226946" y="551285"/>
                  <a:pt x="1302210" y="541560"/>
                </a:cubicBezTo>
                <a:cubicBezTo>
                  <a:pt x="1108109" y="603157"/>
                  <a:pt x="886277" y="629093"/>
                  <a:pt x="688214" y="693932"/>
                </a:cubicBezTo>
                <a:cubicBezTo>
                  <a:pt x="684251" y="690690"/>
                  <a:pt x="684251" y="690690"/>
                  <a:pt x="684251" y="690690"/>
                </a:cubicBezTo>
                <a:cubicBezTo>
                  <a:pt x="715943" y="677722"/>
                  <a:pt x="715943" y="677722"/>
                  <a:pt x="715943" y="677722"/>
                </a:cubicBezTo>
                <a:cubicBezTo>
                  <a:pt x="680291" y="674480"/>
                  <a:pt x="640678" y="687448"/>
                  <a:pt x="620872" y="710141"/>
                </a:cubicBezTo>
                <a:cubicBezTo>
                  <a:pt x="482226" y="749045"/>
                  <a:pt x="323777" y="771739"/>
                  <a:pt x="181170" y="774981"/>
                </a:cubicBezTo>
                <a:cubicBezTo>
                  <a:pt x="173248" y="771739"/>
                  <a:pt x="173248" y="771739"/>
                  <a:pt x="173248" y="771739"/>
                </a:cubicBezTo>
                <a:cubicBezTo>
                  <a:pt x="288126" y="745803"/>
                  <a:pt x="403001" y="739319"/>
                  <a:pt x="509955" y="713383"/>
                </a:cubicBezTo>
                <a:cubicBezTo>
                  <a:pt x="561453" y="719867"/>
                  <a:pt x="620872" y="690690"/>
                  <a:pt x="644638" y="655028"/>
                </a:cubicBezTo>
                <a:cubicBezTo>
                  <a:pt x="644638" y="648544"/>
                  <a:pt x="644638" y="648544"/>
                  <a:pt x="644638" y="648544"/>
                </a:cubicBezTo>
                <a:cubicBezTo>
                  <a:pt x="573336" y="642060"/>
                  <a:pt x="533724" y="700416"/>
                  <a:pt x="466382" y="697174"/>
                </a:cubicBezTo>
                <a:cubicBezTo>
                  <a:pt x="410924" y="706900"/>
                  <a:pt x="359428" y="732835"/>
                  <a:pt x="307931" y="729593"/>
                </a:cubicBezTo>
                <a:cubicBezTo>
                  <a:pt x="260396" y="726351"/>
                  <a:pt x="224744" y="739319"/>
                  <a:pt x="181170" y="739319"/>
                </a:cubicBezTo>
                <a:cubicBezTo>
                  <a:pt x="177209" y="736077"/>
                  <a:pt x="177209" y="736077"/>
                  <a:pt x="177209" y="736077"/>
                </a:cubicBezTo>
                <a:cubicBezTo>
                  <a:pt x="224744" y="713383"/>
                  <a:pt x="292086" y="719867"/>
                  <a:pt x="339622" y="700416"/>
                </a:cubicBezTo>
                <a:cubicBezTo>
                  <a:pt x="339622" y="697174"/>
                  <a:pt x="339622" y="697174"/>
                  <a:pt x="339622" y="697174"/>
                </a:cubicBezTo>
                <a:cubicBezTo>
                  <a:pt x="414887" y="687448"/>
                  <a:pt x="486188" y="661512"/>
                  <a:pt x="561453" y="658270"/>
                </a:cubicBezTo>
                <a:cubicBezTo>
                  <a:pt x="608988" y="625851"/>
                  <a:pt x="680291" y="645302"/>
                  <a:pt x="723863" y="612883"/>
                </a:cubicBezTo>
                <a:cubicBezTo>
                  <a:pt x="739710" y="609641"/>
                  <a:pt x="763477" y="606399"/>
                  <a:pt x="775360" y="596673"/>
                </a:cubicBezTo>
                <a:cubicBezTo>
                  <a:pt x="826858" y="583705"/>
                  <a:pt x="882315" y="577221"/>
                  <a:pt x="925890" y="548044"/>
                </a:cubicBezTo>
                <a:cubicBezTo>
                  <a:pt x="969463" y="538318"/>
                  <a:pt x="1020961" y="531834"/>
                  <a:pt x="1052651" y="502656"/>
                </a:cubicBezTo>
                <a:cubicBezTo>
                  <a:pt x="969463" y="505898"/>
                  <a:pt x="906084" y="564253"/>
                  <a:pt x="818935" y="570737"/>
                </a:cubicBezTo>
                <a:cubicBezTo>
                  <a:pt x="759516" y="586947"/>
                  <a:pt x="759516" y="586947"/>
                  <a:pt x="759516" y="586947"/>
                </a:cubicBezTo>
                <a:cubicBezTo>
                  <a:pt x="803089" y="564253"/>
                  <a:pt x="846665" y="551285"/>
                  <a:pt x="894201" y="544802"/>
                </a:cubicBezTo>
                <a:cubicBezTo>
                  <a:pt x="1036805" y="496172"/>
                  <a:pt x="1175449" y="447543"/>
                  <a:pt x="1310133" y="389187"/>
                </a:cubicBezTo>
                <a:cubicBezTo>
                  <a:pt x="1322017" y="389187"/>
                  <a:pt x="1333901" y="385945"/>
                  <a:pt x="1341823" y="379461"/>
                </a:cubicBezTo>
                <a:cubicBezTo>
                  <a:pt x="1341823" y="376220"/>
                  <a:pt x="1341823" y="376220"/>
                  <a:pt x="1341823" y="376220"/>
                </a:cubicBezTo>
                <a:cubicBezTo>
                  <a:pt x="1302210" y="376220"/>
                  <a:pt x="1266560" y="398913"/>
                  <a:pt x="1230907" y="408639"/>
                </a:cubicBezTo>
                <a:cubicBezTo>
                  <a:pt x="1203179" y="431333"/>
                  <a:pt x="1167528" y="434575"/>
                  <a:pt x="1139799" y="450785"/>
                </a:cubicBezTo>
                <a:cubicBezTo>
                  <a:pt x="1123953" y="444301"/>
                  <a:pt x="1123953" y="444301"/>
                  <a:pt x="1123953" y="444301"/>
                </a:cubicBezTo>
                <a:cubicBezTo>
                  <a:pt x="1159605" y="431333"/>
                  <a:pt x="1199218" y="415123"/>
                  <a:pt x="1230907" y="398913"/>
                </a:cubicBezTo>
                <a:cubicBezTo>
                  <a:pt x="1242791" y="395671"/>
                  <a:pt x="1262597" y="398913"/>
                  <a:pt x="1270520" y="385945"/>
                </a:cubicBezTo>
                <a:cubicBezTo>
                  <a:pt x="1270520" y="376220"/>
                  <a:pt x="1270520" y="376220"/>
                  <a:pt x="1270520" y="376220"/>
                </a:cubicBezTo>
                <a:cubicBezTo>
                  <a:pt x="1195256" y="379461"/>
                  <a:pt x="1151683" y="434575"/>
                  <a:pt x="1080380" y="447543"/>
                </a:cubicBezTo>
                <a:cubicBezTo>
                  <a:pt x="1068495" y="447543"/>
                  <a:pt x="1064534" y="454027"/>
                  <a:pt x="1052651" y="457269"/>
                </a:cubicBezTo>
                <a:cubicBezTo>
                  <a:pt x="1052651" y="454027"/>
                  <a:pt x="1052651" y="454027"/>
                  <a:pt x="1052651" y="454027"/>
                </a:cubicBezTo>
                <a:cubicBezTo>
                  <a:pt x="1060573" y="441059"/>
                  <a:pt x="1096224" y="444301"/>
                  <a:pt x="1088301" y="424849"/>
                </a:cubicBezTo>
                <a:cubicBezTo>
                  <a:pt x="1131876" y="421607"/>
                  <a:pt x="1159605" y="389187"/>
                  <a:pt x="1203179" y="382703"/>
                </a:cubicBezTo>
                <a:cubicBezTo>
                  <a:pt x="1203179" y="376220"/>
                  <a:pt x="1203179" y="376220"/>
                  <a:pt x="1203179" y="376220"/>
                </a:cubicBezTo>
                <a:cubicBezTo>
                  <a:pt x="1219024" y="379461"/>
                  <a:pt x="1234869" y="369736"/>
                  <a:pt x="1254675" y="366494"/>
                </a:cubicBezTo>
                <a:cubicBezTo>
                  <a:pt x="1258636" y="337316"/>
                  <a:pt x="1298249" y="347042"/>
                  <a:pt x="1322017" y="340558"/>
                </a:cubicBezTo>
                <a:cubicBezTo>
                  <a:pt x="1325978" y="343800"/>
                  <a:pt x="1325978" y="343800"/>
                  <a:pt x="1325978" y="343800"/>
                </a:cubicBezTo>
                <a:cubicBezTo>
                  <a:pt x="1310133" y="350284"/>
                  <a:pt x="1298249" y="356768"/>
                  <a:pt x="1282404" y="366494"/>
                </a:cubicBezTo>
                <a:cubicBezTo>
                  <a:pt x="1290326" y="372978"/>
                  <a:pt x="1302210" y="366494"/>
                  <a:pt x="1306172" y="360010"/>
                </a:cubicBezTo>
                <a:cubicBezTo>
                  <a:pt x="1325978" y="353526"/>
                  <a:pt x="1357668" y="356768"/>
                  <a:pt x="1369552" y="347042"/>
                </a:cubicBezTo>
                <a:cubicBezTo>
                  <a:pt x="1365590" y="340558"/>
                  <a:pt x="1357668" y="343800"/>
                  <a:pt x="1353707" y="343800"/>
                </a:cubicBezTo>
                <a:cubicBezTo>
                  <a:pt x="1361629" y="330832"/>
                  <a:pt x="1405203" y="330832"/>
                  <a:pt x="1385397" y="304896"/>
                </a:cubicBezTo>
                <a:cubicBezTo>
                  <a:pt x="1428972" y="291929"/>
                  <a:pt x="1472545" y="278961"/>
                  <a:pt x="1520080" y="275719"/>
                </a:cubicBezTo>
                <a:cubicBezTo>
                  <a:pt x="1516119" y="253025"/>
                  <a:pt x="1543847" y="272477"/>
                  <a:pt x="1551770" y="259509"/>
                </a:cubicBezTo>
                <a:cubicBezTo>
                  <a:pt x="1619112" y="240057"/>
                  <a:pt x="1674569" y="194670"/>
                  <a:pt x="1737950" y="175218"/>
                </a:cubicBezTo>
                <a:cubicBezTo>
                  <a:pt x="1702298" y="171976"/>
                  <a:pt x="1670608" y="197912"/>
                  <a:pt x="1634957" y="194670"/>
                </a:cubicBezTo>
                <a:cubicBezTo>
                  <a:pt x="1579498" y="223847"/>
                  <a:pt x="1520080" y="240057"/>
                  <a:pt x="1460661" y="262751"/>
                </a:cubicBezTo>
                <a:cubicBezTo>
                  <a:pt x="1460661" y="256267"/>
                  <a:pt x="1460661" y="256267"/>
                  <a:pt x="1460661" y="256267"/>
                </a:cubicBezTo>
                <a:cubicBezTo>
                  <a:pt x="1599306" y="207638"/>
                  <a:pt x="1726066" y="136315"/>
                  <a:pt x="1872633" y="110379"/>
                </a:cubicBezTo>
                <a:cubicBezTo>
                  <a:pt x="1884517" y="90927"/>
                  <a:pt x="1916207" y="90927"/>
                  <a:pt x="1936014" y="90927"/>
                </a:cubicBezTo>
                <a:cubicBezTo>
                  <a:pt x="1987509" y="81201"/>
                  <a:pt x="2031084" y="58507"/>
                  <a:pt x="2082581" y="42298"/>
                </a:cubicBezTo>
                <a:cubicBezTo>
                  <a:pt x="2142000" y="45540"/>
                  <a:pt x="2189536" y="13120"/>
                  <a:pt x="2252914" y="13120"/>
                </a:cubicBezTo>
                <a:close/>
                <a:moveTo>
                  <a:pt x="2222697" y="420"/>
                </a:moveTo>
                <a:cubicBezTo>
                  <a:pt x="2218759" y="13120"/>
                  <a:pt x="2203011" y="13120"/>
                  <a:pt x="2187261" y="13120"/>
                </a:cubicBezTo>
                <a:cubicBezTo>
                  <a:pt x="2203011" y="13120"/>
                  <a:pt x="2206947" y="-2755"/>
                  <a:pt x="2222697" y="420"/>
                </a:cubicBezTo>
                <a:close/>
              </a:path>
            </a:pathLst>
          </a:custGeom>
        </p:spPr>
      </p:pic>
      <p:sp>
        <p:nvSpPr>
          <p:cNvPr id="207" name="文本框 206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8" name="文本框 207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9" name="Rectangle 96"/>
          <p:cNvSpPr/>
          <p:nvPr/>
        </p:nvSpPr>
        <p:spPr>
          <a:xfrm>
            <a:off x="1661604" y="4868011"/>
            <a:ext cx="88687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210" name="矩形 20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7" name="组合 416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415" name="文本框 414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416" name="文本框 415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5" name="Freeform 5"/>
          <p:cNvSpPr>
            <a:spLocks/>
          </p:cNvSpPr>
          <p:nvPr/>
        </p:nvSpPr>
        <p:spPr bwMode="auto">
          <a:xfrm>
            <a:off x="-5694248" y="2552150"/>
            <a:ext cx="5281613" cy="1843087"/>
          </a:xfrm>
          <a:custGeom>
            <a:avLst/>
            <a:gdLst>
              <a:gd name="T0" fmla="*/ 479 w 1654"/>
              <a:gd name="T1" fmla="*/ 54 h 569"/>
              <a:gd name="T2" fmla="*/ 531 w 1654"/>
              <a:gd name="T3" fmla="*/ 117 h 569"/>
              <a:gd name="T4" fmla="*/ 607 w 1654"/>
              <a:gd name="T5" fmla="*/ 188 h 569"/>
              <a:gd name="T6" fmla="*/ 1085 w 1654"/>
              <a:gd name="T7" fmla="*/ 29 h 569"/>
              <a:gd name="T8" fmla="*/ 1180 w 1654"/>
              <a:gd name="T9" fmla="*/ 57 h 569"/>
              <a:gd name="T10" fmla="*/ 1193 w 1654"/>
              <a:gd name="T11" fmla="*/ 88 h 569"/>
              <a:gd name="T12" fmla="*/ 1234 w 1654"/>
              <a:gd name="T13" fmla="*/ 169 h 569"/>
              <a:gd name="T14" fmla="*/ 1408 w 1654"/>
              <a:gd name="T15" fmla="*/ 133 h 569"/>
              <a:gd name="T16" fmla="*/ 1359 w 1654"/>
              <a:gd name="T17" fmla="*/ 189 h 569"/>
              <a:gd name="T18" fmla="*/ 1398 w 1654"/>
              <a:gd name="T19" fmla="*/ 186 h 569"/>
              <a:gd name="T20" fmla="*/ 1355 w 1654"/>
              <a:gd name="T21" fmla="*/ 199 h 569"/>
              <a:gd name="T22" fmla="*/ 1336 w 1654"/>
              <a:gd name="T23" fmla="*/ 222 h 569"/>
              <a:gd name="T24" fmla="*/ 1422 w 1654"/>
              <a:gd name="T25" fmla="*/ 226 h 569"/>
              <a:gd name="T26" fmla="*/ 1518 w 1654"/>
              <a:gd name="T27" fmla="*/ 190 h 569"/>
              <a:gd name="T28" fmla="*/ 1590 w 1654"/>
              <a:gd name="T29" fmla="*/ 147 h 569"/>
              <a:gd name="T30" fmla="*/ 1579 w 1654"/>
              <a:gd name="T31" fmla="*/ 169 h 569"/>
              <a:gd name="T32" fmla="*/ 1597 w 1654"/>
              <a:gd name="T33" fmla="*/ 210 h 569"/>
              <a:gd name="T34" fmla="*/ 1631 w 1654"/>
              <a:gd name="T35" fmla="*/ 225 h 569"/>
              <a:gd name="T36" fmla="*/ 1511 w 1654"/>
              <a:gd name="T37" fmla="*/ 271 h 569"/>
              <a:gd name="T38" fmla="*/ 1450 w 1654"/>
              <a:gd name="T39" fmla="*/ 289 h 569"/>
              <a:gd name="T40" fmla="*/ 1338 w 1654"/>
              <a:gd name="T41" fmla="*/ 333 h 569"/>
              <a:gd name="T42" fmla="*/ 1283 w 1654"/>
              <a:gd name="T43" fmla="*/ 355 h 569"/>
              <a:gd name="T44" fmla="*/ 1350 w 1654"/>
              <a:gd name="T45" fmla="*/ 345 h 569"/>
              <a:gd name="T46" fmla="*/ 1308 w 1654"/>
              <a:gd name="T47" fmla="*/ 383 h 569"/>
              <a:gd name="T48" fmla="*/ 1282 w 1654"/>
              <a:gd name="T49" fmla="*/ 411 h 569"/>
              <a:gd name="T50" fmla="*/ 1260 w 1654"/>
              <a:gd name="T51" fmla="*/ 429 h 569"/>
              <a:gd name="T52" fmla="*/ 1240 w 1654"/>
              <a:gd name="T53" fmla="*/ 448 h 569"/>
              <a:gd name="T54" fmla="*/ 1295 w 1654"/>
              <a:gd name="T55" fmla="*/ 426 h 569"/>
              <a:gd name="T56" fmla="*/ 1332 w 1654"/>
              <a:gd name="T57" fmla="*/ 433 h 569"/>
              <a:gd name="T58" fmla="*/ 1425 w 1654"/>
              <a:gd name="T59" fmla="*/ 391 h 569"/>
              <a:gd name="T60" fmla="*/ 1569 w 1654"/>
              <a:gd name="T61" fmla="*/ 353 h 569"/>
              <a:gd name="T62" fmla="*/ 1612 w 1654"/>
              <a:gd name="T63" fmla="*/ 358 h 569"/>
              <a:gd name="T64" fmla="*/ 1472 w 1654"/>
              <a:gd name="T65" fmla="*/ 405 h 569"/>
              <a:gd name="T66" fmla="*/ 1377 w 1654"/>
              <a:gd name="T67" fmla="*/ 454 h 569"/>
              <a:gd name="T68" fmla="*/ 1381 w 1654"/>
              <a:gd name="T69" fmla="*/ 460 h 569"/>
              <a:gd name="T70" fmla="*/ 1314 w 1654"/>
              <a:gd name="T71" fmla="*/ 488 h 569"/>
              <a:gd name="T72" fmla="*/ 1172 w 1654"/>
              <a:gd name="T73" fmla="*/ 560 h 569"/>
              <a:gd name="T74" fmla="*/ 1080 w 1654"/>
              <a:gd name="T75" fmla="*/ 549 h 569"/>
              <a:gd name="T76" fmla="*/ 1042 w 1654"/>
              <a:gd name="T77" fmla="*/ 492 h 569"/>
              <a:gd name="T78" fmla="*/ 962 w 1654"/>
              <a:gd name="T79" fmla="*/ 480 h 569"/>
              <a:gd name="T80" fmla="*/ 956 w 1654"/>
              <a:gd name="T81" fmla="*/ 503 h 569"/>
              <a:gd name="T82" fmla="*/ 814 w 1654"/>
              <a:gd name="T83" fmla="*/ 530 h 569"/>
              <a:gd name="T84" fmla="*/ 784 w 1654"/>
              <a:gd name="T85" fmla="*/ 527 h 569"/>
              <a:gd name="T86" fmla="*/ 746 w 1654"/>
              <a:gd name="T87" fmla="*/ 453 h 569"/>
              <a:gd name="T88" fmla="*/ 724 w 1654"/>
              <a:gd name="T89" fmla="*/ 433 h 569"/>
              <a:gd name="T90" fmla="*/ 485 w 1654"/>
              <a:gd name="T91" fmla="*/ 508 h 569"/>
              <a:gd name="T92" fmla="*/ 414 w 1654"/>
              <a:gd name="T93" fmla="*/ 502 h 569"/>
              <a:gd name="T94" fmla="*/ 364 w 1654"/>
              <a:gd name="T95" fmla="*/ 444 h 569"/>
              <a:gd name="T96" fmla="*/ 258 w 1654"/>
              <a:gd name="T97" fmla="*/ 386 h 569"/>
              <a:gd name="T98" fmla="*/ 125 w 1654"/>
              <a:gd name="T99" fmla="*/ 373 h 569"/>
              <a:gd name="T100" fmla="*/ 123 w 1654"/>
              <a:gd name="T101" fmla="*/ 316 h 569"/>
              <a:gd name="T102" fmla="*/ 108 w 1654"/>
              <a:gd name="T103" fmla="*/ 299 h 569"/>
              <a:gd name="T104" fmla="*/ 108 w 1654"/>
              <a:gd name="T105" fmla="*/ 282 h 569"/>
              <a:gd name="T106" fmla="*/ 54 w 1654"/>
              <a:gd name="T107" fmla="*/ 281 h 569"/>
              <a:gd name="T108" fmla="*/ 44 w 1654"/>
              <a:gd name="T109" fmla="*/ 191 h 569"/>
              <a:gd name="T110" fmla="*/ 338 w 1654"/>
              <a:gd name="T111" fmla="*/ 0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54" h="569">
                <a:moveTo>
                  <a:pt x="369" y="1"/>
                </a:moveTo>
                <a:cubicBezTo>
                  <a:pt x="388" y="8"/>
                  <a:pt x="410" y="3"/>
                  <a:pt x="427" y="15"/>
                </a:cubicBezTo>
                <a:cubicBezTo>
                  <a:pt x="428" y="21"/>
                  <a:pt x="437" y="21"/>
                  <a:pt x="442" y="25"/>
                </a:cubicBezTo>
                <a:cubicBezTo>
                  <a:pt x="439" y="26"/>
                  <a:pt x="439" y="26"/>
                  <a:pt x="439" y="26"/>
                </a:cubicBezTo>
                <a:cubicBezTo>
                  <a:pt x="441" y="29"/>
                  <a:pt x="444" y="35"/>
                  <a:pt x="449" y="33"/>
                </a:cubicBezTo>
                <a:cubicBezTo>
                  <a:pt x="449" y="30"/>
                  <a:pt x="449" y="30"/>
                  <a:pt x="449" y="30"/>
                </a:cubicBezTo>
                <a:cubicBezTo>
                  <a:pt x="456" y="37"/>
                  <a:pt x="469" y="36"/>
                  <a:pt x="472" y="47"/>
                </a:cubicBezTo>
                <a:cubicBezTo>
                  <a:pt x="477" y="47"/>
                  <a:pt x="476" y="52"/>
                  <a:pt x="479" y="54"/>
                </a:cubicBezTo>
                <a:cubicBezTo>
                  <a:pt x="486" y="62"/>
                  <a:pt x="504" y="62"/>
                  <a:pt x="501" y="75"/>
                </a:cubicBezTo>
                <a:cubicBezTo>
                  <a:pt x="502" y="77"/>
                  <a:pt x="506" y="76"/>
                  <a:pt x="506" y="74"/>
                </a:cubicBezTo>
                <a:cubicBezTo>
                  <a:pt x="512" y="75"/>
                  <a:pt x="508" y="84"/>
                  <a:pt x="512" y="84"/>
                </a:cubicBezTo>
                <a:cubicBezTo>
                  <a:pt x="505" y="91"/>
                  <a:pt x="518" y="97"/>
                  <a:pt x="515" y="105"/>
                </a:cubicBezTo>
                <a:cubicBezTo>
                  <a:pt x="526" y="117"/>
                  <a:pt x="526" y="117"/>
                  <a:pt x="526" y="117"/>
                </a:cubicBezTo>
                <a:cubicBezTo>
                  <a:pt x="528" y="115"/>
                  <a:pt x="528" y="115"/>
                  <a:pt x="528" y="115"/>
                </a:cubicBezTo>
                <a:cubicBezTo>
                  <a:pt x="527" y="120"/>
                  <a:pt x="527" y="120"/>
                  <a:pt x="527" y="120"/>
                </a:cubicBezTo>
                <a:cubicBezTo>
                  <a:pt x="531" y="117"/>
                  <a:pt x="531" y="117"/>
                  <a:pt x="531" y="117"/>
                </a:cubicBezTo>
                <a:cubicBezTo>
                  <a:pt x="542" y="126"/>
                  <a:pt x="536" y="141"/>
                  <a:pt x="547" y="151"/>
                </a:cubicBezTo>
                <a:cubicBezTo>
                  <a:pt x="547" y="153"/>
                  <a:pt x="549" y="159"/>
                  <a:pt x="550" y="159"/>
                </a:cubicBezTo>
                <a:cubicBezTo>
                  <a:pt x="548" y="157"/>
                  <a:pt x="548" y="157"/>
                  <a:pt x="548" y="157"/>
                </a:cubicBezTo>
                <a:cubicBezTo>
                  <a:pt x="549" y="162"/>
                  <a:pt x="548" y="169"/>
                  <a:pt x="553" y="173"/>
                </a:cubicBezTo>
                <a:cubicBezTo>
                  <a:pt x="554" y="172"/>
                  <a:pt x="555" y="172"/>
                  <a:pt x="556" y="172"/>
                </a:cubicBezTo>
                <a:cubicBezTo>
                  <a:pt x="557" y="180"/>
                  <a:pt x="561" y="191"/>
                  <a:pt x="553" y="197"/>
                </a:cubicBezTo>
                <a:cubicBezTo>
                  <a:pt x="554" y="201"/>
                  <a:pt x="551" y="202"/>
                  <a:pt x="552" y="205"/>
                </a:cubicBezTo>
                <a:cubicBezTo>
                  <a:pt x="571" y="204"/>
                  <a:pt x="588" y="194"/>
                  <a:pt x="607" y="188"/>
                </a:cubicBezTo>
                <a:cubicBezTo>
                  <a:pt x="672" y="165"/>
                  <a:pt x="734" y="133"/>
                  <a:pt x="800" y="113"/>
                </a:cubicBezTo>
                <a:cubicBezTo>
                  <a:pt x="792" y="123"/>
                  <a:pt x="780" y="126"/>
                  <a:pt x="769" y="131"/>
                </a:cubicBezTo>
                <a:cubicBezTo>
                  <a:pt x="790" y="127"/>
                  <a:pt x="810" y="115"/>
                  <a:pt x="832" y="109"/>
                </a:cubicBezTo>
                <a:cubicBezTo>
                  <a:pt x="897" y="84"/>
                  <a:pt x="965" y="65"/>
                  <a:pt x="1032" y="46"/>
                </a:cubicBezTo>
                <a:cubicBezTo>
                  <a:pt x="1055" y="41"/>
                  <a:pt x="1079" y="42"/>
                  <a:pt x="1101" y="36"/>
                </a:cubicBezTo>
                <a:cubicBezTo>
                  <a:pt x="1095" y="33"/>
                  <a:pt x="1086" y="35"/>
                  <a:pt x="1081" y="34"/>
                </a:cubicBezTo>
                <a:cubicBezTo>
                  <a:pt x="1084" y="32"/>
                  <a:pt x="1094" y="33"/>
                  <a:pt x="1100" y="30"/>
                </a:cubicBezTo>
                <a:cubicBezTo>
                  <a:pt x="1085" y="29"/>
                  <a:pt x="1085" y="29"/>
                  <a:pt x="1085" y="29"/>
                </a:cubicBezTo>
                <a:cubicBezTo>
                  <a:pt x="1101" y="25"/>
                  <a:pt x="1125" y="19"/>
                  <a:pt x="1140" y="32"/>
                </a:cubicBezTo>
                <a:cubicBezTo>
                  <a:pt x="1148" y="32"/>
                  <a:pt x="1157" y="29"/>
                  <a:pt x="1161" y="39"/>
                </a:cubicBezTo>
                <a:cubicBezTo>
                  <a:pt x="1159" y="44"/>
                  <a:pt x="1166" y="46"/>
                  <a:pt x="1165" y="52"/>
                </a:cubicBezTo>
                <a:cubicBezTo>
                  <a:pt x="1168" y="53"/>
                  <a:pt x="1167" y="49"/>
                  <a:pt x="1169" y="48"/>
                </a:cubicBezTo>
                <a:cubicBezTo>
                  <a:pt x="1171" y="50"/>
                  <a:pt x="1171" y="50"/>
                  <a:pt x="1171" y="50"/>
                </a:cubicBezTo>
                <a:cubicBezTo>
                  <a:pt x="1162" y="54"/>
                  <a:pt x="1174" y="58"/>
                  <a:pt x="1169" y="63"/>
                </a:cubicBezTo>
                <a:cubicBezTo>
                  <a:pt x="1170" y="65"/>
                  <a:pt x="1172" y="64"/>
                  <a:pt x="1174" y="64"/>
                </a:cubicBezTo>
                <a:cubicBezTo>
                  <a:pt x="1175" y="61"/>
                  <a:pt x="1178" y="59"/>
                  <a:pt x="1180" y="57"/>
                </a:cubicBezTo>
                <a:cubicBezTo>
                  <a:pt x="1183" y="61"/>
                  <a:pt x="1183" y="61"/>
                  <a:pt x="1183" y="61"/>
                </a:cubicBezTo>
                <a:cubicBezTo>
                  <a:pt x="1178" y="64"/>
                  <a:pt x="1178" y="64"/>
                  <a:pt x="1178" y="64"/>
                </a:cubicBezTo>
                <a:cubicBezTo>
                  <a:pt x="1182" y="68"/>
                  <a:pt x="1189" y="63"/>
                  <a:pt x="1191" y="69"/>
                </a:cubicBezTo>
                <a:cubicBezTo>
                  <a:pt x="1186" y="71"/>
                  <a:pt x="1186" y="71"/>
                  <a:pt x="1186" y="71"/>
                </a:cubicBezTo>
                <a:cubicBezTo>
                  <a:pt x="1185" y="77"/>
                  <a:pt x="1197" y="75"/>
                  <a:pt x="1190" y="81"/>
                </a:cubicBezTo>
                <a:cubicBezTo>
                  <a:pt x="1189" y="80"/>
                  <a:pt x="1188" y="79"/>
                  <a:pt x="1186" y="80"/>
                </a:cubicBezTo>
                <a:cubicBezTo>
                  <a:pt x="1183" y="81"/>
                  <a:pt x="1186" y="84"/>
                  <a:pt x="1184" y="85"/>
                </a:cubicBezTo>
                <a:cubicBezTo>
                  <a:pt x="1187" y="86"/>
                  <a:pt x="1190" y="88"/>
                  <a:pt x="1193" y="88"/>
                </a:cubicBezTo>
                <a:cubicBezTo>
                  <a:pt x="1194" y="83"/>
                  <a:pt x="1194" y="76"/>
                  <a:pt x="1199" y="75"/>
                </a:cubicBezTo>
                <a:cubicBezTo>
                  <a:pt x="1208" y="82"/>
                  <a:pt x="1198" y="94"/>
                  <a:pt x="1211" y="98"/>
                </a:cubicBezTo>
                <a:cubicBezTo>
                  <a:pt x="1218" y="101"/>
                  <a:pt x="1225" y="107"/>
                  <a:pt x="1225" y="115"/>
                </a:cubicBezTo>
                <a:cubicBezTo>
                  <a:pt x="1234" y="121"/>
                  <a:pt x="1226" y="130"/>
                  <a:pt x="1226" y="137"/>
                </a:cubicBezTo>
                <a:cubicBezTo>
                  <a:pt x="1224" y="137"/>
                  <a:pt x="1222" y="139"/>
                  <a:pt x="1221" y="141"/>
                </a:cubicBezTo>
                <a:cubicBezTo>
                  <a:pt x="1223" y="147"/>
                  <a:pt x="1229" y="152"/>
                  <a:pt x="1234" y="155"/>
                </a:cubicBezTo>
                <a:cubicBezTo>
                  <a:pt x="1240" y="158"/>
                  <a:pt x="1234" y="163"/>
                  <a:pt x="1236" y="167"/>
                </a:cubicBezTo>
                <a:cubicBezTo>
                  <a:pt x="1235" y="168"/>
                  <a:pt x="1234" y="168"/>
                  <a:pt x="1234" y="169"/>
                </a:cubicBezTo>
                <a:cubicBezTo>
                  <a:pt x="1236" y="171"/>
                  <a:pt x="1236" y="171"/>
                  <a:pt x="1236" y="171"/>
                </a:cubicBezTo>
                <a:cubicBezTo>
                  <a:pt x="1280" y="159"/>
                  <a:pt x="1323" y="144"/>
                  <a:pt x="1365" y="127"/>
                </a:cubicBezTo>
                <a:cubicBezTo>
                  <a:pt x="1373" y="131"/>
                  <a:pt x="1382" y="124"/>
                  <a:pt x="1391" y="123"/>
                </a:cubicBezTo>
                <a:cubicBezTo>
                  <a:pt x="1393" y="121"/>
                  <a:pt x="1395" y="121"/>
                  <a:pt x="1398" y="121"/>
                </a:cubicBezTo>
                <a:cubicBezTo>
                  <a:pt x="1395" y="127"/>
                  <a:pt x="1385" y="129"/>
                  <a:pt x="1379" y="132"/>
                </a:cubicBezTo>
                <a:cubicBezTo>
                  <a:pt x="1400" y="127"/>
                  <a:pt x="1420" y="115"/>
                  <a:pt x="1442" y="109"/>
                </a:cubicBezTo>
                <a:cubicBezTo>
                  <a:pt x="1454" y="106"/>
                  <a:pt x="1464" y="102"/>
                  <a:pt x="1476" y="99"/>
                </a:cubicBezTo>
                <a:cubicBezTo>
                  <a:pt x="1454" y="111"/>
                  <a:pt x="1428" y="116"/>
                  <a:pt x="1408" y="133"/>
                </a:cubicBezTo>
                <a:cubicBezTo>
                  <a:pt x="1403" y="132"/>
                  <a:pt x="1399" y="138"/>
                  <a:pt x="1394" y="138"/>
                </a:cubicBezTo>
                <a:cubicBezTo>
                  <a:pt x="1371" y="154"/>
                  <a:pt x="1348" y="167"/>
                  <a:pt x="1323" y="177"/>
                </a:cubicBezTo>
                <a:cubicBezTo>
                  <a:pt x="1310" y="187"/>
                  <a:pt x="1294" y="190"/>
                  <a:pt x="1282" y="201"/>
                </a:cubicBezTo>
                <a:cubicBezTo>
                  <a:pt x="1282" y="205"/>
                  <a:pt x="1282" y="205"/>
                  <a:pt x="1282" y="205"/>
                </a:cubicBezTo>
                <a:cubicBezTo>
                  <a:pt x="1293" y="209"/>
                  <a:pt x="1300" y="201"/>
                  <a:pt x="1310" y="199"/>
                </a:cubicBezTo>
                <a:cubicBezTo>
                  <a:pt x="1316" y="206"/>
                  <a:pt x="1326" y="199"/>
                  <a:pt x="1334" y="199"/>
                </a:cubicBezTo>
                <a:cubicBezTo>
                  <a:pt x="1340" y="195"/>
                  <a:pt x="1348" y="198"/>
                  <a:pt x="1353" y="192"/>
                </a:cubicBezTo>
                <a:cubicBezTo>
                  <a:pt x="1356" y="195"/>
                  <a:pt x="1361" y="192"/>
                  <a:pt x="1359" y="189"/>
                </a:cubicBezTo>
                <a:cubicBezTo>
                  <a:pt x="1360" y="187"/>
                  <a:pt x="1361" y="189"/>
                  <a:pt x="1362" y="188"/>
                </a:cubicBezTo>
                <a:cubicBezTo>
                  <a:pt x="1360" y="191"/>
                  <a:pt x="1360" y="191"/>
                  <a:pt x="1360" y="191"/>
                </a:cubicBezTo>
                <a:cubicBezTo>
                  <a:pt x="1368" y="191"/>
                  <a:pt x="1374" y="181"/>
                  <a:pt x="1384" y="185"/>
                </a:cubicBezTo>
                <a:cubicBezTo>
                  <a:pt x="1394" y="179"/>
                  <a:pt x="1405" y="173"/>
                  <a:pt x="1418" y="172"/>
                </a:cubicBezTo>
                <a:cubicBezTo>
                  <a:pt x="1423" y="167"/>
                  <a:pt x="1432" y="167"/>
                  <a:pt x="1438" y="165"/>
                </a:cubicBezTo>
                <a:cubicBezTo>
                  <a:pt x="1428" y="173"/>
                  <a:pt x="1414" y="173"/>
                  <a:pt x="1403" y="180"/>
                </a:cubicBezTo>
                <a:cubicBezTo>
                  <a:pt x="1405" y="184"/>
                  <a:pt x="1405" y="184"/>
                  <a:pt x="1405" y="184"/>
                </a:cubicBezTo>
                <a:cubicBezTo>
                  <a:pt x="1403" y="185"/>
                  <a:pt x="1400" y="187"/>
                  <a:pt x="1398" y="186"/>
                </a:cubicBezTo>
                <a:cubicBezTo>
                  <a:pt x="1403" y="182"/>
                  <a:pt x="1403" y="182"/>
                  <a:pt x="1403" y="182"/>
                </a:cubicBezTo>
                <a:cubicBezTo>
                  <a:pt x="1390" y="183"/>
                  <a:pt x="1376" y="193"/>
                  <a:pt x="1363" y="195"/>
                </a:cubicBezTo>
                <a:cubicBezTo>
                  <a:pt x="1362" y="199"/>
                  <a:pt x="1357" y="196"/>
                  <a:pt x="1355" y="198"/>
                </a:cubicBezTo>
                <a:cubicBezTo>
                  <a:pt x="1358" y="201"/>
                  <a:pt x="1364" y="199"/>
                  <a:pt x="1367" y="200"/>
                </a:cubicBezTo>
                <a:cubicBezTo>
                  <a:pt x="1363" y="201"/>
                  <a:pt x="1358" y="203"/>
                  <a:pt x="1353" y="205"/>
                </a:cubicBezTo>
                <a:cubicBezTo>
                  <a:pt x="1353" y="203"/>
                  <a:pt x="1355" y="202"/>
                  <a:pt x="1353" y="201"/>
                </a:cubicBezTo>
                <a:cubicBezTo>
                  <a:pt x="1352" y="201"/>
                  <a:pt x="1352" y="201"/>
                  <a:pt x="1352" y="201"/>
                </a:cubicBezTo>
                <a:cubicBezTo>
                  <a:pt x="1353" y="201"/>
                  <a:pt x="1354" y="200"/>
                  <a:pt x="1355" y="199"/>
                </a:cubicBezTo>
                <a:cubicBezTo>
                  <a:pt x="1352" y="199"/>
                  <a:pt x="1348" y="201"/>
                  <a:pt x="1346" y="204"/>
                </a:cubicBezTo>
                <a:cubicBezTo>
                  <a:pt x="1339" y="209"/>
                  <a:pt x="1329" y="209"/>
                  <a:pt x="1324" y="215"/>
                </a:cubicBezTo>
                <a:cubicBezTo>
                  <a:pt x="1330" y="219"/>
                  <a:pt x="1335" y="211"/>
                  <a:pt x="1341" y="209"/>
                </a:cubicBezTo>
                <a:cubicBezTo>
                  <a:pt x="1362" y="211"/>
                  <a:pt x="1378" y="196"/>
                  <a:pt x="1398" y="193"/>
                </a:cubicBezTo>
                <a:cubicBezTo>
                  <a:pt x="1438" y="178"/>
                  <a:pt x="1438" y="178"/>
                  <a:pt x="1438" y="178"/>
                </a:cubicBezTo>
                <a:cubicBezTo>
                  <a:pt x="1438" y="180"/>
                  <a:pt x="1438" y="180"/>
                  <a:pt x="1438" y="180"/>
                </a:cubicBezTo>
                <a:cubicBezTo>
                  <a:pt x="1406" y="191"/>
                  <a:pt x="1376" y="209"/>
                  <a:pt x="1343" y="215"/>
                </a:cubicBezTo>
                <a:cubicBezTo>
                  <a:pt x="1336" y="222"/>
                  <a:pt x="1336" y="222"/>
                  <a:pt x="1336" y="222"/>
                </a:cubicBezTo>
                <a:cubicBezTo>
                  <a:pt x="1361" y="223"/>
                  <a:pt x="1382" y="209"/>
                  <a:pt x="1406" y="205"/>
                </a:cubicBezTo>
                <a:cubicBezTo>
                  <a:pt x="1428" y="198"/>
                  <a:pt x="1447" y="183"/>
                  <a:pt x="1471" y="183"/>
                </a:cubicBezTo>
                <a:cubicBezTo>
                  <a:pt x="1472" y="184"/>
                  <a:pt x="1472" y="184"/>
                  <a:pt x="1472" y="184"/>
                </a:cubicBezTo>
                <a:cubicBezTo>
                  <a:pt x="1469" y="191"/>
                  <a:pt x="1457" y="188"/>
                  <a:pt x="1459" y="196"/>
                </a:cubicBezTo>
                <a:cubicBezTo>
                  <a:pt x="1468" y="192"/>
                  <a:pt x="1468" y="192"/>
                  <a:pt x="1468" y="192"/>
                </a:cubicBezTo>
                <a:cubicBezTo>
                  <a:pt x="1470" y="198"/>
                  <a:pt x="1470" y="198"/>
                  <a:pt x="1470" y="198"/>
                </a:cubicBezTo>
                <a:cubicBezTo>
                  <a:pt x="1459" y="201"/>
                  <a:pt x="1455" y="213"/>
                  <a:pt x="1442" y="212"/>
                </a:cubicBezTo>
                <a:cubicBezTo>
                  <a:pt x="1438" y="219"/>
                  <a:pt x="1430" y="223"/>
                  <a:pt x="1422" y="226"/>
                </a:cubicBezTo>
                <a:cubicBezTo>
                  <a:pt x="1442" y="226"/>
                  <a:pt x="1461" y="218"/>
                  <a:pt x="1478" y="212"/>
                </a:cubicBezTo>
                <a:cubicBezTo>
                  <a:pt x="1488" y="206"/>
                  <a:pt x="1496" y="211"/>
                  <a:pt x="1507" y="207"/>
                </a:cubicBezTo>
                <a:cubicBezTo>
                  <a:pt x="1512" y="203"/>
                  <a:pt x="1516" y="201"/>
                  <a:pt x="1518" y="197"/>
                </a:cubicBezTo>
                <a:cubicBezTo>
                  <a:pt x="1516" y="193"/>
                  <a:pt x="1516" y="193"/>
                  <a:pt x="1516" y="193"/>
                </a:cubicBezTo>
                <a:cubicBezTo>
                  <a:pt x="1514" y="194"/>
                  <a:pt x="1511" y="194"/>
                  <a:pt x="1510" y="197"/>
                </a:cubicBezTo>
                <a:cubicBezTo>
                  <a:pt x="1510" y="199"/>
                  <a:pt x="1510" y="199"/>
                  <a:pt x="1510" y="199"/>
                </a:cubicBezTo>
                <a:cubicBezTo>
                  <a:pt x="1509" y="194"/>
                  <a:pt x="1504" y="199"/>
                  <a:pt x="1502" y="198"/>
                </a:cubicBezTo>
                <a:cubicBezTo>
                  <a:pt x="1504" y="194"/>
                  <a:pt x="1512" y="193"/>
                  <a:pt x="1518" y="190"/>
                </a:cubicBezTo>
                <a:cubicBezTo>
                  <a:pt x="1530" y="178"/>
                  <a:pt x="1552" y="183"/>
                  <a:pt x="1560" y="168"/>
                </a:cubicBezTo>
                <a:cubicBezTo>
                  <a:pt x="1547" y="168"/>
                  <a:pt x="1533" y="173"/>
                  <a:pt x="1520" y="177"/>
                </a:cubicBezTo>
                <a:cubicBezTo>
                  <a:pt x="1521" y="173"/>
                  <a:pt x="1527" y="172"/>
                  <a:pt x="1530" y="169"/>
                </a:cubicBezTo>
                <a:cubicBezTo>
                  <a:pt x="1526" y="167"/>
                  <a:pt x="1518" y="167"/>
                  <a:pt x="1513" y="169"/>
                </a:cubicBezTo>
                <a:cubicBezTo>
                  <a:pt x="1527" y="160"/>
                  <a:pt x="1545" y="160"/>
                  <a:pt x="1558" y="149"/>
                </a:cubicBezTo>
                <a:cubicBezTo>
                  <a:pt x="1562" y="151"/>
                  <a:pt x="1569" y="155"/>
                  <a:pt x="1574" y="152"/>
                </a:cubicBezTo>
                <a:cubicBezTo>
                  <a:pt x="1579" y="162"/>
                  <a:pt x="1583" y="147"/>
                  <a:pt x="1590" y="152"/>
                </a:cubicBezTo>
                <a:cubicBezTo>
                  <a:pt x="1590" y="147"/>
                  <a:pt x="1590" y="147"/>
                  <a:pt x="1590" y="147"/>
                </a:cubicBezTo>
                <a:cubicBezTo>
                  <a:pt x="1598" y="148"/>
                  <a:pt x="1609" y="142"/>
                  <a:pt x="1615" y="149"/>
                </a:cubicBezTo>
                <a:cubicBezTo>
                  <a:pt x="1607" y="151"/>
                  <a:pt x="1607" y="151"/>
                  <a:pt x="1607" y="151"/>
                </a:cubicBezTo>
                <a:cubicBezTo>
                  <a:pt x="1608" y="155"/>
                  <a:pt x="1608" y="155"/>
                  <a:pt x="1608" y="155"/>
                </a:cubicBezTo>
                <a:cubicBezTo>
                  <a:pt x="1602" y="154"/>
                  <a:pt x="1598" y="159"/>
                  <a:pt x="1594" y="159"/>
                </a:cubicBezTo>
                <a:cubicBezTo>
                  <a:pt x="1595" y="161"/>
                  <a:pt x="1592" y="162"/>
                  <a:pt x="1591" y="163"/>
                </a:cubicBezTo>
                <a:cubicBezTo>
                  <a:pt x="1583" y="158"/>
                  <a:pt x="1577" y="166"/>
                  <a:pt x="1569" y="165"/>
                </a:cubicBezTo>
                <a:cubicBezTo>
                  <a:pt x="1567" y="165"/>
                  <a:pt x="1564" y="166"/>
                  <a:pt x="1566" y="169"/>
                </a:cubicBezTo>
                <a:cubicBezTo>
                  <a:pt x="1570" y="172"/>
                  <a:pt x="1574" y="169"/>
                  <a:pt x="1579" y="169"/>
                </a:cubicBezTo>
                <a:cubicBezTo>
                  <a:pt x="1578" y="173"/>
                  <a:pt x="1578" y="173"/>
                  <a:pt x="1578" y="173"/>
                </a:cubicBezTo>
                <a:cubicBezTo>
                  <a:pt x="1588" y="172"/>
                  <a:pt x="1598" y="159"/>
                  <a:pt x="1607" y="171"/>
                </a:cubicBezTo>
                <a:cubicBezTo>
                  <a:pt x="1615" y="177"/>
                  <a:pt x="1622" y="162"/>
                  <a:pt x="1627" y="172"/>
                </a:cubicBezTo>
                <a:cubicBezTo>
                  <a:pt x="1626" y="172"/>
                  <a:pt x="1626" y="178"/>
                  <a:pt x="1622" y="177"/>
                </a:cubicBezTo>
                <a:cubicBezTo>
                  <a:pt x="1624" y="182"/>
                  <a:pt x="1626" y="186"/>
                  <a:pt x="1631" y="187"/>
                </a:cubicBezTo>
                <a:cubicBezTo>
                  <a:pt x="1636" y="185"/>
                  <a:pt x="1637" y="193"/>
                  <a:pt x="1640" y="196"/>
                </a:cubicBezTo>
                <a:cubicBezTo>
                  <a:pt x="1635" y="207"/>
                  <a:pt x="1619" y="204"/>
                  <a:pt x="1608" y="208"/>
                </a:cubicBezTo>
                <a:cubicBezTo>
                  <a:pt x="1604" y="209"/>
                  <a:pt x="1600" y="207"/>
                  <a:pt x="1597" y="210"/>
                </a:cubicBezTo>
                <a:cubicBezTo>
                  <a:pt x="1601" y="214"/>
                  <a:pt x="1601" y="214"/>
                  <a:pt x="1601" y="214"/>
                </a:cubicBezTo>
                <a:cubicBezTo>
                  <a:pt x="1612" y="214"/>
                  <a:pt x="1621" y="206"/>
                  <a:pt x="1632" y="211"/>
                </a:cubicBezTo>
                <a:cubicBezTo>
                  <a:pt x="1632" y="217"/>
                  <a:pt x="1632" y="217"/>
                  <a:pt x="1632" y="217"/>
                </a:cubicBezTo>
                <a:cubicBezTo>
                  <a:pt x="1628" y="217"/>
                  <a:pt x="1624" y="217"/>
                  <a:pt x="1622" y="219"/>
                </a:cubicBezTo>
                <a:cubicBezTo>
                  <a:pt x="1629" y="219"/>
                  <a:pt x="1629" y="219"/>
                  <a:pt x="1629" y="219"/>
                </a:cubicBezTo>
                <a:cubicBezTo>
                  <a:pt x="1628" y="222"/>
                  <a:pt x="1622" y="221"/>
                  <a:pt x="1622" y="225"/>
                </a:cubicBezTo>
                <a:cubicBezTo>
                  <a:pt x="1624" y="228"/>
                  <a:pt x="1627" y="227"/>
                  <a:pt x="1630" y="226"/>
                </a:cubicBezTo>
                <a:cubicBezTo>
                  <a:pt x="1631" y="225"/>
                  <a:pt x="1631" y="225"/>
                  <a:pt x="1631" y="225"/>
                </a:cubicBezTo>
                <a:cubicBezTo>
                  <a:pt x="1627" y="229"/>
                  <a:pt x="1627" y="229"/>
                  <a:pt x="1627" y="229"/>
                </a:cubicBezTo>
                <a:cubicBezTo>
                  <a:pt x="1628" y="230"/>
                  <a:pt x="1628" y="230"/>
                  <a:pt x="1628" y="230"/>
                </a:cubicBezTo>
                <a:cubicBezTo>
                  <a:pt x="1618" y="240"/>
                  <a:pt x="1603" y="227"/>
                  <a:pt x="1594" y="240"/>
                </a:cubicBezTo>
                <a:cubicBezTo>
                  <a:pt x="1590" y="246"/>
                  <a:pt x="1583" y="235"/>
                  <a:pt x="1580" y="243"/>
                </a:cubicBezTo>
                <a:cubicBezTo>
                  <a:pt x="1567" y="248"/>
                  <a:pt x="1552" y="248"/>
                  <a:pt x="1540" y="256"/>
                </a:cubicBezTo>
                <a:cubicBezTo>
                  <a:pt x="1535" y="256"/>
                  <a:pt x="1529" y="256"/>
                  <a:pt x="1526" y="261"/>
                </a:cubicBezTo>
                <a:cubicBezTo>
                  <a:pt x="1527" y="262"/>
                  <a:pt x="1528" y="261"/>
                  <a:pt x="1530" y="261"/>
                </a:cubicBezTo>
                <a:cubicBezTo>
                  <a:pt x="1525" y="267"/>
                  <a:pt x="1515" y="267"/>
                  <a:pt x="1511" y="271"/>
                </a:cubicBezTo>
                <a:cubicBezTo>
                  <a:pt x="1502" y="272"/>
                  <a:pt x="1493" y="277"/>
                  <a:pt x="1484" y="280"/>
                </a:cubicBezTo>
                <a:cubicBezTo>
                  <a:pt x="1487" y="273"/>
                  <a:pt x="1487" y="273"/>
                  <a:pt x="1487" y="273"/>
                </a:cubicBezTo>
                <a:cubicBezTo>
                  <a:pt x="1465" y="281"/>
                  <a:pt x="1465" y="281"/>
                  <a:pt x="1465" y="281"/>
                </a:cubicBezTo>
                <a:cubicBezTo>
                  <a:pt x="1462" y="280"/>
                  <a:pt x="1470" y="281"/>
                  <a:pt x="1469" y="276"/>
                </a:cubicBezTo>
                <a:cubicBezTo>
                  <a:pt x="1460" y="276"/>
                  <a:pt x="1451" y="283"/>
                  <a:pt x="1443" y="286"/>
                </a:cubicBezTo>
                <a:cubicBezTo>
                  <a:pt x="1437" y="286"/>
                  <a:pt x="1432" y="290"/>
                  <a:pt x="1427" y="292"/>
                </a:cubicBezTo>
                <a:cubicBezTo>
                  <a:pt x="1440" y="293"/>
                  <a:pt x="1449" y="283"/>
                  <a:pt x="1461" y="282"/>
                </a:cubicBezTo>
                <a:cubicBezTo>
                  <a:pt x="1462" y="287"/>
                  <a:pt x="1454" y="285"/>
                  <a:pt x="1450" y="289"/>
                </a:cubicBezTo>
                <a:cubicBezTo>
                  <a:pt x="1442" y="293"/>
                  <a:pt x="1433" y="298"/>
                  <a:pt x="1423" y="298"/>
                </a:cubicBezTo>
                <a:cubicBezTo>
                  <a:pt x="1417" y="306"/>
                  <a:pt x="1407" y="305"/>
                  <a:pt x="1400" y="311"/>
                </a:cubicBezTo>
                <a:cubicBezTo>
                  <a:pt x="1409" y="311"/>
                  <a:pt x="1409" y="311"/>
                  <a:pt x="1409" y="311"/>
                </a:cubicBezTo>
                <a:cubicBezTo>
                  <a:pt x="1406" y="314"/>
                  <a:pt x="1402" y="314"/>
                  <a:pt x="1397" y="314"/>
                </a:cubicBezTo>
                <a:cubicBezTo>
                  <a:pt x="1398" y="314"/>
                  <a:pt x="1399" y="313"/>
                  <a:pt x="1400" y="312"/>
                </a:cubicBezTo>
                <a:cubicBezTo>
                  <a:pt x="1396" y="310"/>
                  <a:pt x="1391" y="315"/>
                  <a:pt x="1388" y="312"/>
                </a:cubicBezTo>
                <a:cubicBezTo>
                  <a:pt x="1374" y="317"/>
                  <a:pt x="1360" y="321"/>
                  <a:pt x="1348" y="330"/>
                </a:cubicBezTo>
                <a:cubicBezTo>
                  <a:pt x="1345" y="331"/>
                  <a:pt x="1342" y="333"/>
                  <a:pt x="1338" y="333"/>
                </a:cubicBezTo>
                <a:cubicBezTo>
                  <a:pt x="1342" y="329"/>
                  <a:pt x="1353" y="326"/>
                  <a:pt x="1358" y="320"/>
                </a:cubicBezTo>
                <a:cubicBezTo>
                  <a:pt x="1362" y="320"/>
                  <a:pt x="1364" y="317"/>
                  <a:pt x="1367" y="315"/>
                </a:cubicBezTo>
                <a:cubicBezTo>
                  <a:pt x="1366" y="313"/>
                  <a:pt x="1366" y="313"/>
                  <a:pt x="1366" y="313"/>
                </a:cubicBezTo>
                <a:cubicBezTo>
                  <a:pt x="1343" y="320"/>
                  <a:pt x="1321" y="329"/>
                  <a:pt x="1301" y="341"/>
                </a:cubicBezTo>
                <a:cubicBezTo>
                  <a:pt x="1310" y="341"/>
                  <a:pt x="1310" y="341"/>
                  <a:pt x="1310" y="341"/>
                </a:cubicBezTo>
                <a:cubicBezTo>
                  <a:pt x="1308" y="343"/>
                  <a:pt x="1302" y="345"/>
                  <a:pt x="1297" y="346"/>
                </a:cubicBezTo>
                <a:cubicBezTo>
                  <a:pt x="1298" y="348"/>
                  <a:pt x="1296" y="349"/>
                  <a:pt x="1295" y="350"/>
                </a:cubicBezTo>
                <a:cubicBezTo>
                  <a:pt x="1292" y="348"/>
                  <a:pt x="1287" y="353"/>
                  <a:pt x="1283" y="355"/>
                </a:cubicBezTo>
                <a:cubicBezTo>
                  <a:pt x="1284" y="359"/>
                  <a:pt x="1284" y="359"/>
                  <a:pt x="1284" y="359"/>
                </a:cubicBezTo>
                <a:cubicBezTo>
                  <a:pt x="1280" y="363"/>
                  <a:pt x="1271" y="360"/>
                  <a:pt x="1268" y="366"/>
                </a:cubicBezTo>
                <a:cubicBezTo>
                  <a:pt x="1269" y="367"/>
                  <a:pt x="1272" y="367"/>
                  <a:pt x="1274" y="367"/>
                </a:cubicBezTo>
                <a:cubicBezTo>
                  <a:pt x="1276" y="363"/>
                  <a:pt x="1283" y="364"/>
                  <a:pt x="1287" y="361"/>
                </a:cubicBezTo>
                <a:cubicBezTo>
                  <a:pt x="1288" y="363"/>
                  <a:pt x="1288" y="363"/>
                  <a:pt x="1288" y="363"/>
                </a:cubicBezTo>
                <a:cubicBezTo>
                  <a:pt x="1285" y="365"/>
                  <a:pt x="1281" y="366"/>
                  <a:pt x="1278" y="369"/>
                </a:cubicBezTo>
                <a:cubicBezTo>
                  <a:pt x="1303" y="363"/>
                  <a:pt x="1326" y="349"/>
                  <a:pt x="1350" y="341"/>
                </a:cubicBezTo>
                <a:cubicBezTo>
                  <a:pt x="1350" y="345"/>
                  <a:pt x="1350" y="345"/>
                  <a:pt x="1350" y="345"/>
                </a:cubicBezTo>
                <a:cubicBezTo>
                  <a:pt x="1352" y="345"/>
                  <a:pt x="1352" y="345"/>
                  <a:pt x="1352" y="345"/>
                </a:cubicBezTo>
                <a:cubicBezTo>
                  <a:pt x="1348" y="347"/>
                  <a:pt x="1336" y="351"/>
                  <a:pt x="1340" y="359"/>
                </a:cubicBezTo>
                <a:cubicBezTo>
                  <a:pt x="1367" y="349"/>
                  <a:pt x="1367" y="349"/>
                  <a:pt x="1367" y="349"/>
                </a:cubicBezTo>
                <a:cubicBezTo>
                  <a:pt x="1352" y="363"/>
                  <a:pt x="1330" y="365"/>
                  <a:pt x="1312" y="377"/>
                </a:cubicBezTo>
                <a:cubicBezTo>
                  <a:pt x="1310" y="377"/>
                  <a:pt x="1308" y="378"/>
                  <a:pt x="1306" y="379"/>
                </a:cubicBezTo>
                <a:cubicBezTo>
                  <a:pt x="1306" y="381"/>
                  <a:pt x="1306" y="381"/>
                  <a:pt x="1306" y="381"/>
                </a:cubicBezTo>
                <a:cubicBezTo>
                  <a:pt x="1298" y="377"/>
                  <a:pt x="1299" y="387"/>
                  <a:pt x="1293" y="388"/>
                </a:cubicBezTo>
                <a:cubicBezTo>
                  <a:pt x="1298" y="389"/>
                  <a:pt x="1303" y="384"/>
                  <a:pt x="1308" y="383"/>
                </a:cubicBezTo>
                <a:cubicBezTo>
                  <a:pt x="1299" y="385"/>
                  <a:pt x="1304" y="395"/>
                  <a:pt x="1294" y="391"/>
                </a:cubicBezTo>
                <a:cubicBezTo>
                  <a:pt x="1258" y="415"/>
                  <a:pt x="1258" y="415"/>
                  <a:pt x="1258" y="415"/>
                </a:cubicBezTo>
                <a:cubicBezTo>
                  <a:pt x="1252" y="417"/>
                  <a:pt x="1247" y="419"/>
                  <a:pt x="1242" y="421"/>
                </a:cubicBezTo>
                <a:cubicBezTo>
                  <a:pt x="1239" y="425"/>
                  <a:pt x="1239" y="425"/>
                  <a:pt x="1239" y="425"/>
                </a:cubicBezTo>
                <a:cubicBezTo>
                  <a:pt x="1250" y="421"/>
                  <a:pt x="1266" y="415"/>
                  <a:pt x="1278" y="406"/>
                </a:cubicBezTo>
                <a:cubicBezTo>
                  <a:pt x="1281" y="405"/>
                  <a:pt x="1285" y="403"/>
                  <a:pt x="1288" y="401"/>
                </a:cubicBezTo>
                <a:cubicBezTo>
                  <a:pt x="1285" y="405"/>
                  <a:pt x="1278" y="409"/>
                  <a:pt x="1273" y="413"/>
                </a:cubicBezTo>
                <a:cubicBezTo>
                  <a:pt x="1276" y="415"/>
                  <a:pt x="1278" y="410"/>
                  <a:pt x="1282" y="411"/>
                </a:cubicBezTo>
                <a:cubicBezTo>
                  <a:pt x="1280" y="414"/>
                  <a:pt x="1272" y="421"/>
                  <a:pt x="1267" y="423"/>
                </a:cubicBezTo>
                <a:cubicBezTo>
                  <a:pt x="1262" y="428"/>
                  <a:pt x="1262" y="428"/>
                  <a:pt x="1262" y="428"/>
                </a:cubicBezTo>
                <a:cubicBezTo>
                  <a:pt x="1268" y="428"/>
                  <a:pt x="1268" y="428"/>
                  <a:pt x="1268" y="428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71" y="432"/>
                  <a:pt x="1277" y="426"/>
                  <a:pt x="1283" y="424"/>
                </a:cubicBezTo>
                <a:cubicBezTo>
                  <a:pt x="1277" y="430"/>
                  <a:pt x="1265" y="434"/>
                  <a:pt x="1256" y="439"/>
                </a:cubicBezTo>
                <a:cubicBezTo>
                  <a:pt x="1254" y="438"/>
                  <a:pt x="1252" y="439"/>
                  <a:pt x="1250" y="439"/>
                </a:cubicBezTo>
                <a:cubicBezTo>
                  <a:pt x="1251" y="435"/>
                  <a:pt x="1260" y="432"/>
                  <a:pt x="1260" y="429"/>
                </a:cubicBezTo>
                <a:cubicBezTo>
                  <a:pt x="1247" y="433"/>
                  <a:pt x="1245" y="440"/>
                  <a:pt x="1232" y="444"/>
                </a:cubicBezTo>
                <a:cubicBezTo>
                  <a:pt x="1234" y="445"/>
                  <a:pt x="1233" y="446"/>
                  <a:pt x="1233" y="447"/>
                </a:cubicBezTo>
                <a:cubicBezTo>
                  <a:pt x="1228" y="443"/>
                  <a:pt x="1220" y="450"/>
                  <a:pt x="1214" y="453"/>
                </a:cubicBezTo>
                <a:cubicBezTo>
                  <a:pt x="1214" y="454"/>
                  <a:pt x="1214" y="454"/>
                  <a:pt x="1214" y="454"/>
                </a:cubicBezTo>
                <a:cubicBezTo>
                  <a:pt x="1218" y="455"/>
                  <a:pt x="1223" y="451"/>
                  <a:pt x="1228" y="449"/>
                </a:cubicBezTo>
                <a:cubicBezTo>
                  <a:pt x="1227" y="453"/>
                  <a:pt x="1220" y="454"/>
                  <a:pt x="1216" y="457"/>
                </a:cubicBezTo>
                <a:cubicBezTo>
                  <a:pt x="1225" y="458"/>
                  <a:pt x="1232" y="451"/>
                  <a:pt x="1241" y="449"/>
                </a:cubicBezTo>
                <a:cubicBezTo>
                  <a:pt x="1240" y="448"/>
                  <a:pt x="1240" y="448"/>
                  <a:pt x="1240" y="448"/>
                </a:cubicBezTo>
                <a:cubicBezTo>
                  <a:pt x="1254" y="447"/>
                  <a:pt x="1254" y="447"/>
                  <a:pt x="1254" y="447"/>
                </a:cubicBezTo>
                <a:cubicBezTo>
                  <a:pt x="1247" y="453"/>
                  <a:pt x="1234" y="459"/>
                  <a:pt x="1227" y="465"/>
                </a:cubicBezTo>
                <a:cubicBezTo>
                  <a:pt x="1228" y="465"/>
                  <a:pt x="1228" y="465"/>
                  <a:pt x="1228" y="465"/>
                </a:cubicBezTo>
                <a:cubicBezTo>
                  <a:pt x="1238" y="461"/>
                  <a:pt x="1249" y="456"/>
                  <a:pt x="1258" y="448"/>
                </a:cubicBezTo>
                <a:cubicBezTo>
                  <a:pt x="1266" y="447"/>
                  <a:pt x="1273" y="444"/>
                  <a:pt x="1278" y="439"/>
                </a:cubicBezTo>
                <a:cubicBezTo>
                  <a:pt x="1278" y="437"/>
                  <a:pt x="1278" y="437"/>
                  <a:pt x="1278" y="437"/>
                </a:cubicBezTo>
                <a:cubicBezTo>
                  <a:pt x="1260" y="446"/>
                  <a:pt x="1260" y="446"/>
                  <a:pt x="1260" y="446"/>
                </a:cubicBezTo>
                <a:cubicBezTo>
                  <a:pt x="1270" y="437"/>
                  <a:pt x="1283" y="432"/>
                  <a:pt x="1295" y="426"/>
                </a:cubicBezTo>
                <a:cubicBezTo>
                  <a:pt x="1294" y="429"/>
                  <a:pt x="1288" y="431"/>
                  <a:pt x="1285" y="433"/>
                </a:cubicBezTo>
                <a:cubicBezTo>
                  <a:pt x="1304" y="432"/>
                  <a:pt x="1320" y="418"/>
                  <a:pt x="1338" y="414"/>
                </a:cubicBezTo>
                <a:cubicBezTo>
                  <a:pt x="1316" y="425"/>
                  <a:pt x="1287" y="440"/>
                  <a:pt x="1262" y="455"/>
                </a:cubicBezTo>
                <a:cubicBezTo>
                  <a:pt x="1259" y="457"/>
                  <a:pt x="1252" y="455"/>
                  <a:pt x="1252" y="460"/>
                </a:cubicBezTo>
                <a:cubicBezTo>
                  <a:pt x="1265" y="459"/>
                  <a:pt x="1278" y="451"/>
                  <a:pt x="1291" y="447"/>
                </a:cubicBezTo>
                <a:cubicBezTo>
                  <a:pt x="1287" y="453"/>
                  <a:pt x="1268" y="454"/>
                  <a:pt x="1265" y="465"/>
                </a:cubicBezTo>
                <a:cubicBezTo>
                  <a:pt x="1289" y="459"/>
                  <a:pt x="1310" y="444"/>
                  <a:pt x="1333" y="434"/>
                </a:cubicBezTo>
                <a:cubicBezTo>
                  <a:pt x="1332" y="434"/>
                  <a:pt x="1332" y="433"/>
                  <a:pt x="1332" y="433"/>
                </a:cubicBezTo>
                <a:cubicBezTo>
                  <a:pt x="1334" y="431"/>
                  <a:pt x="1334" y="431"/>
                  <a:pt x="1334" y="431"/>
                </a:cubicBezTo>
                <a:cubicBezTo>
                  <a:pt x="1334" y="433"/>
                  <a:pt x="1334" y="433"/>
                  <a:pt x="1334" y="433"/>
                </a:cubicBezTo>
                <a:cubicBezTo>
                  <a:pt x="1338" y="432"/>
                  <a:pt x="1345" y="431"/>
                  <a:pt x="1345" y="425"/>
                </a:cubicBezTo>
                <a:cubicBezTo>
                  <a:pt x="1343" y="424"/>
                  <a:pt x="1343" y="424"/>
                  <a:pt x="1343" y="424"/>
                </a:cubicBezTo>
                <a:cubicBezTo>
                  <a:pt x="1344" y="423"/>
                  <a:pt x="1344" y="422"/>
                  <a:pt x="1344" y="421"/>
                </a:cubicBezTo>
                <a:cubicBezTo>
                  <a:pt x="1353" y="428"/>
                  <a:pt x="1364" y="416"/>
                  <a:pt x="1373" y="415"/>
                </a:cubicBezTo>
                <a:cubicBezTo>
                  <a:pt x="1383" y="409"/>
                  <a:pt x="1394" y="406"/>
                  <a:pt x="1404" y="399"/>
                </a:cubicBezTo>
                <a:cubicBezTo>
                  <a:pt x="1410" y="397"/>
                  <a:pt x="1418" y="394"/>
                  <a:pt x="1425" y="391"/>
                </a:cubicBezTo>
                <a:cubicBezTo>
                  <a:pt x="1406" y="394"/>
                  <a:pt x="1388" y="403"/>
                  <a:pt x="1369" y="406"/>
                </a:cubicBezTo>
                <a:cubicBezTo>
                  <a:pt x="1418" y="387"/>
                  <a:pt x="1474" y="379"/>
                  <a:pt x="1524" y="359"/>
                </a:cubicBezTo>
                <a:cubicBezTo>
                  <a:pt x="1525" y="360"/>
                  <a:pt x="1525" y="360"/>
                  <a:pt x="1525" y="360"/>
                </a:cubicBezTo>
                <a:cubicBezTo>
                  <a:pt x="1517" y="364"/>
                  <a:pt x="1517" y="364"/>
                  <a:pt x="1517" y="364"/>
                </a:cubicBezTo>
                <a:cubicBezTo>
                  <a:pt x="1526" y="365"/>
                  <a:pt x="1536" y="361"/>
                  <a:pt x="1541" y="354"/>
                </a:cubicBezTo>
                <a:cubicBezTo>
                  <a:pt x="1576" y="342"/>
                  <a:pt x="1616" y="335"/>
                  <a:pt x="1652" y="334"/>
                </a:cubicBezTo>
                <a:cubicBezTo>
                  <a:pt x="1654" y="335"/>
                  <a:pt x="1654" y="335"/>
                  <a:pt x="1654" y="335"/>
                </a:cubicBezTo>
                <a:cubicBezTo>
                  <a:pt x="1625" y="343"/>
                  <a:pt x="1596" y="345"/>
                  <a:pt x="1569" y="353"/>
                </a:cubicBezTo>
                <a:cubicBezTo>
                  <a:pt x="1556" y="351"/>
                  <a:pt x="1541" y="360"/>
                  <a:pt x="1535" y="371"/>
                </a:cubicBezTo>
                <a:cubicBezTo>
                  <a:pt x="1535" y="373"/>
                  <a:pt x="1535" y="373"/>
                  <a:pt x="1535" y="373"/>
                </a:cubicBezTo>
                <a:cubicBezTo>
                  <a:pt x="1553" y="375"/>
                  <a:pt x="1563" y="357"/>
                  <a:pt x="1580" y="358"/>
                </a:cubicBezTo>
                <a:cubicBezTo>
                  <a:pt x="1594" y="355"/>
                  <a:pt x="1607" y="347"/>
                  <a:pt x="1620" y="348"/>
                </a:cubicBezTo>
                <a:cubicBezTo>
                  <a:pt x="1632" y="349"/>
                  <a:pt x="1641" y="345"/>
                  <a:pt x="1652" y="345"/>
                </a:cubicBezTo>
                <a:cubicBezTo>
                  <a:pt x="1653" y="346"/>
                  <a:pt x="1653" y="346"/>
                  <a:pt x="1653" y="346"/>
                </a:cubicBezTo>
                <a:cubicBezTo>
                  <a:pt x="1641" y="353"/>
                  <a:pt x="1624" y="351"/>
                  <a:pt x="1612" y="357"/>
                </a:cubicBezTo>
                <a:cubicBezTo>
                  <a:pt x="1612" y="358"/>
                  <a:pt x="1612" y="358"/>
                  <a:pt x="1612" y="358"/>
                </a:cubicBezTo>
                <a:cubicBezTo>
                  <a:pt x="1593" y="361"/>
                  <a:pt x="1575" y="369"/>
                  <a:pt x="1556" y="370"/>
                </a:cubicBezTo>
                <a:cubicBezTo>
                  <a:pt x="1544" y="380"/>
                  <a:pt x="1526" y="374"/>
                  <a:pt x="1515" y="384"/>
                </a:cubicBezTo>
                <a:cubicBezTo>
                  <a:pt x="1511" y="385"/>
                  <a:pt x="1505" y="386"/>
                  <a:pt x="1502" y="389"/>
                </a:cubicBezTo>
                <a:cubicBezTo>
                  <a:pt x="1489" y="393"/>
                  <a:pt x="1475" y="395"/>
                  <a:pt x="1464" y="404"/>
                </a:cubicBezTo>
                <a:cubicBezTo>
                  <a:pt x="1453" y="407"/>
                  <a:pt x="1440" y="409"/>
                  <a:pt x="1432" y="418"/>
                </a:cubicBezTo>
                <a:cubicBezTo>
                  <a:pt x="1453" y="417"/>
                  <a:pt x="1469" y="399"/>
                  <a:pt x="1491" y="397"/>
                </a:cubicBezTo>
                <a:cubicBezTo>
                  <a:pt x="1506" y="392"/>
                  <a:pt x="1506" y="392"/>
                  <a:pt x="1506" y="392"/>
                </a:cubicBezTo>
                <a:cubicBezTo>
                  <a:pt x="1495" y="399"/>
                  <a:pt x="1484" y="403"/>
                  <a:pt x="1472" y="405"/>
                </a:cubicBezTo>
                <a:cubicBezTo>
                  <a:pt x="1436" y="420"/>
                  <a:pt x="1401" y="435"/>
                  <a:pt x="1367" y="453"/>
                </a:cubicBezTo>
                <a:cubicBezTo>
                  <a:pt x="1364" y="453"/>
                  <a:pt x="1361" y="454"/>
                  <a:pt x="1359" y="456"/>
                </a:cubicBezTo>
                <a:cubicBezTo>
                  <a:pt x="1359" y="457"/>
                  <a:pt x="1359" y="457"/>
                  <a:pt x="1359" y="457"/>
                </a:cubicBezTo>
                <a:cubicBezTo>
                  <a:pt x="1369" y="457"/>
                  <a:pt x="1378" y="450"/>
                  <a:pt x="1387" y="447"/>
                </a:cubicBezTo>
                <a:cubicBezTo>
                  <a:pt x="1394" y="440"/>
                  <a:pt x="1403" y="439"/>
                  <a:pt x="1410" y="434"/>
                </a:cubicBezTo>
                <a:cubicBezTo>
                  <a:pt x="1414" y="436"/>
                  <a:pt x="1414" y="436"/>
                  <a:pt x="1414" y="436"/>
                </a:cubicBezTo>
                <a:cubicBezTo>
                  <a:pt x="1405" y="440"/>
                  <a:pt x="1395" y="445"/>
                  <a:pt x="1387" y="450"/>
                </a:cubicBezTo>
                <a:cubicBezTo>
                  <a:pt x="1384" y="451"/>
                  <a:pt x="1379" y="450"/>
                  <a:pt x="1377" y="454"/>
                </a:cubicBezTo>
                <a:cubicBezTo>
                  <a:pt x="1377" y="457"/>
                  <a:pt x="1377" y="457"/>
                  <a:pt x="1377" y="457"/>
                </a:cubicBezTo>
                <a:cubicBezTo>
                  <a:pt x="1396" y="456"/>
                  <a:pt x="1407" y="439"/>
                  <a:pt x="1425" y="435"/>
                </a:cubicBezTo>
                <a:cubicBezTo>
                  <a:pt x="1428" y="435"/>
                  <a:pt x="1429" y="433"/>
                  <a:pt x="1432" y="432"/>
                </a:cubicBezTo>
                <a:cubicBezTo>
                  <a:pt x="1432" y="433"/>
                  <a:pt x="1432" y="433"/>
                  <a:pt x="1432" y="433"/>
                </a:cubicBezTo>
                <a:cubicBezTo>
                  <a:pt x="1430" y="437"/>
                  <a:pt x="1421" y="436"/>
                  <a:pt x="1423" y="442"/>
                </a:cubicBezTo>
                <a:cubicBezTo>
                  <a:pt x="1412" y="443"/>
                  <a:pt x="1405" y="453"/>
                  <a:pt x="1394" y="455"/>
                </a:cubicBezTo>
                <a:cubicBezTo>
                  <a:pt x="1394" y="457"/>
                  <a:pt x="1394" y="457"/>
                  <a:pt x="1394" y="457"/>
                </a:cubicBezTo>
                <a:cubicBezTo>
                  <a:pt x="1390" y="456"/>
                  <a:pt x="1386" y="459"/>
                  <a:pt x="1381" y="460"/>
                </a:cubicBezTo>
                <a:cubicBezTo>
                  <a:pt x="1380" y="469"/>
                  <a:pt x="1370" y="466"/>
                  <a:pt x="1364" y="468"/>
                </a:cubicBezTo>
                <a:cubicBezTo>
                  <a:pt x="1363" y="467"/>
                  <a:pt x="1363" y="467"/>
                  <a:pt x="1363" y="467"/>
                </a:cubicBezTo>
                <a:cubicBezTo>
                  <a:pt x="1367" y="465"/>
                  <a:pt x="1370" y="463"/>
                  <a:pt x="1374" y="460"/>
                </a:cubicBezTo>
                <a:cubicBezTo>
                  <a:pt x="1372" y="458"/>
                  <a:pt x="1369" y="460"/>
                  <a:pt x="1368" y="462"/>
                </a:cubicBezTo>
                <a:cubicBezTo>
                  <a:pt x="1363" y="464"/>
                  <a:pt x="1355" y="463"/>
                  <a:pt x="1352" y="466"/>
                </a:cubicBezTo>
                <a:cubicBezTo>
                  <a:pt x="1353" y="468"/>
                  <a:pt x="1355" y="467"/>
                  <a:pt x="1356" y="467"/>
                </a:cubicBezTo>
                <a:cubicBezTo>
                  <a:pt x="1354" y="471"/>
                  <a:pt x="1343" y="471"/>
                  <a:pt x="1348" y="479"/>
                </a:cubicBezTo>
                <a:cubicBezTo>
                  <a:pt x="1337" y="483"/>
                  <a:pt x="1326" y="487"/>
                  <a:pt x="1314" y="488"/>
                </a:cubicBezTo>
                <a:cubicBezTo>
                  <a:pt x="1315" y="495"/>
                  <a:pt x="1308" y="489"/>
                  <a:pt x="1306" y="493"/>
                </a:cubicBezTo>
                <a:cubicBezTo>
                  <a:pt x="1289" y="499"/>
                  <a:pt x="1275" y="513"/>
                  <a:pt x="1259" y="519"/>
                </a:cubicBezTo>
                <a:cubicBezTo>
                  <a:pt x="1268" y="520"/>
                  <a:pt x="1276" y="512"/>
                  <a:pt x="1285" y="513"/>
                </a:cubicBezTo>
                <a:cubicBezTo>
                  <a:pt x="1299" y="504"/>
                  <a:pt x="1314" y="499"/>
                  <a:pt x="1329" y="492"/>
                </a:cubicBezTo>
                <a:cubicBezTo>
                  <a:pt x="1329" y="494"/>
                  <a:pt x="1329" y="494"/>
                  <a:pt x="1329" y="494"/>
                </a:cubicBezTo>
                <a:cubicBezTo>
                  <a:pt x="1294" y="509"/>
                  <a:pt x="1262" y="531"/>
                  <a:pt x="1225" y="539"/>
                </a:cubicBezTo>
                <a:cubicBezTo>
                  <a:pt x="1222" y="545"/>
                  <a:pt x="1214" y="545"/>
                  <a:pt x="1209" y="545"/>
                </a:cubicBezTo>
                <a:cubicBezTo>
                  <a:pt x="1196" y="548"/>
                  <a:pt x="1185" y="555"/>
                  <a:pt x="1172" y="560"/>
                </a:cubicBezTo>
                <a:cubicBezTo>
                  <a:pt x="1157" y="559"/>
                  <a:pt x="1145" y="569"/>
                  <a:pt x="1129" y="569"/>
                </a:cubicBezTo>
                <a:cubicBezTo>
                  <a:pt x="1127" y="565"/>
                  <a:pt x="1123" y="563"/>
                  <a:pt x="1118" y="564"/>
                </a:cubicBezTo>
                <a:cubicBezTo>
                  <a:pt x="1120" y="559"/>
                  <a:pt x="1120" y="559"/>
                  <a:pt x="1120" y="559"/>
                </a:cubicBezTo>
                <a:cubicBezTo>
                  <a:pt x="1115" y="563"/>
                  <a:pt x="1114" y="554"/>
                  <a:pt x="1110" y="558"/>
                </a:cubicBezTo>
                <a:cubicBezTo>
                  <a:pt x="1112" y="554"/>
                  <a:pt x="1112" y="554"/>
                  <a:pt x="1112" y="554"/>
                </a:cubicBezTo>
                <a:cubicBezTo>
                  <a:pt x="1104" y="555"/>
                  <a:pt x="1094" y="551"/>
                  <a:pt x="1088" y="554"/>
                </a:cubicBezTo>
                <a:cubicBezTo>
                  <a:pt x="1076" y="551"/>
                  <a:pt x="1076" y="551"/>
                  <a:pt x="1076" y="551"/>
                </a:cubicBezTo>
                <a:cubicBezTo>
                  <a:pt x="1077" y="550"/>
                  <a:pt x="1079" y="552"/>
                  <a:pt x="1080" y="549"/>
                </a:cubicBezTo>
                <a:cubicBezTo>
                  <a:pt x="1076" y="545"/>
                  <a:pt x="1074" y="552"/>
                  <a:pt x="1070" y="549"/>
                </a:cubicBezTo>
                <a:cubicBezTo>
                  <a:pt x="1071" y="545"/>
                  <a:pt x="1071" y="545"/>
                  <a:pt x="1071" y="545"/>
                </a:cubicBezTo>
                <a:cubicBezTo>
                  <a:pt x="1062" y="550"/>
                  <a:pt x="1056" y="539"/>
                  <a:pt x="1051" y="533"/>
                </a:cubicBezTo>
                <a:cubicBezTo>
                  <a:pt x="1052" y="532"/>
                  <a:pt x="1052" y="532"/>
                  <a:pt x="1052" y="532"/>
                </a:cubicBezTo>
                <a:cubicBezTo>
                  <a:pt x="1046" y="529"/>
                  <a:pt x="1051" y="525"/>
                  <a:pt x="1046" y="519"/>
                </a:cubicBezTo>
                <a:cubicBezTo>
                  <a:pt x="1048" y="513"/>
                  <a:pt x="1053" y="521"/>
                  <a:pt x="1056" y="516"/>
                </a:cubicBezTo>
                <a:cubicBezTo>
                  <a:pt x="1052" y="508"/>
                  <a:pt x="1038" y="508"/>
                  <a:pt x="1039" y="496"/>
                </a:cubicBezTo>
                <a:cubicBezTo>
                  <a:pt x="1040" y="495"/>
                  <a:pt x="1042" y="494"/>
                  <a:pt x="1042" y="492"/>
                </a:cubicBezTo>
                <a:cubicBezTo>
                  <a:pt x="1036" y="491"/>
                  <a:pt x="1029" y="493"/>
                  <a:pt x="1026" y="485"/>
                </a:cubicBezTo>
                <a:cubicBezTo>
                  <a:pt x="1025" y="479"/>
                  <a:pt x="1025" y="479"/>
                  <a:pt x="1025" y="479"/>
                </a:cubicBezTo>
                <a:cubicBezTo>
                  <a:pt x="1023" y="477"/>
                  <a:pt x="1019" y="478"/>
                  <a:pt x="1018" y="481"/>
                </a:cubicBezTo>
                <a:cubicBezTo>
                  <a:pt x="1012" y="479"/>
                  <a:pt x="1004" y="485"/>
                  <a:pt x="996" y="486"/>
                </a:cubicBezTo>
                <a:cubicBezTo>
                  <a:pt x="1002" y="478"/>
                  <a:pt x="1014" y="478"/>
                  <a:pt x="1023" y="474"/>
                </a:cubicBezTo>
                <a:cubicBezTo>
                  <a:pt x="1025" y="472"/>
                  <a:pt x="1024" y="470"/>
                  <a:pt x="1024" y="468"/>
                </a:cubicBezTo>
                <a:cubicBezTo>
                  <a:pt x="1021" y="463"/>
                  <a:pt x="1016" y="468"/>
                  <a:pt x="1014" y="463"/>
                </a:cubicBezTo>
                <a:cubicBezTo>
                  <a:pt x="996" y="467"/>
                  <a:pt x="980" y="477"/>
                  <a:pt x="962" y="480"/>
                </a:cubicBezTo>
                <a:cubicBezTo>
                  <a:pt x="955" y="485"/>
                  <a:pt x="955" y="485"/>
                  <a:pt x="955" y="485"/>
                </a:cubicBezTo>
                <a:cubicBezTo>
                  <a:pt x="960" y="495"/>
                  <a:pt x="965" y="479"/>
                  <a:pt x="971" y="485"/>
                </a:cubicBezTo>
                <a:cubicBezTo>
                  <a:pt x="976" y="482"/>
                  <a:pt x="984" y="483"/>
                  <a:pt x="989" y="479"/>
                </a:cubicBezTo>
                <a:cubicBezTo>
                  <a:pt x="983" y="487"/>
                  <a:pt x="970" y="490"/>
                  <a:pt x="960" y="495"/>
                </a:cubicBezTo>
                <a:cubicBezTo>
                  <a:pt x="971" y="494"/>
                  <a:pt x="982" y="485"/>
                  <a:pt x="994" y="487"/>
                </a:cubicBezTo>
                <a:cubicBezTo>
                  <a:pt x="962" y="499"/>
                  <a:pt x="962" y="499"/>
                  <a:pt x="962" y="499"/>
                </a:cubicBezTo>
                <a:cubicBezTo>
                  <a:pt x="966" y="500"/>
                  <a:pt x="966" y="500"/>
                  <a:pt x="966" y="500"/>
                </a:cubicBezTo>
                <a:cubicBezTo>
                  <a:pt x="963" y="501"/>
                  <a:pt x="960" y="503"/>
                  <a:pt x="956" y="503"/>
                </a:cubicBezTo>
                <a:cubicBezTo>
                  <a:pt x="962" y="500"/>
                  <a:pt x="962" y="500"/>
                  <a:pt x="962" y="500"/>
                </a:cubicBezTo>
                <a:cubicBezTo>
                  <a:pt x="947" y="497"/>
                  <a:pt x="936" y="511"/>
                  <a:pt x="920" y="511"/>
                </a:cubicBezTo>
                <a:cubicBezTo>
                  <a:pt x="907" y="516"/>
                  <a:pt x="887" y="515"/>
                  <a:pt x="876" y="527"/>
                </a:cubicBezTo>
                <a:cubicBezTo>
                  <a:pt x="874" y="525"/>
                  <a:pt x="870" y="531"/>
                  <a:pt x="865" y="530"/>
                </a:cubicBezTo>
                <a:cubicBezTo>
                  <a:pt x="850" y="536"/>
                  <a:pt x="836" y="531"/>
                  <a:pt x="822" y="539"/>
                </a:cubicBezTo>
                <a:cubicBezTo>
                  <a:pt x="824" y="535"/>
                  <a:pt x="824" y="535"/>
                  <a:pt x="824" y="535"/>
                </a:cubicBezTo>
                <a:cubicBezTo>
                  <a:pt x="812" y="534"/>
                  <a:pt x="812" y="534"/>
                  <a:pt x="812" y="534"/>
                </a:cubicBezTo>
                <a:cubicBezTo>
                  <a:pt x="814" y="530"/>
                  <a:pt x="814" y="530"/>
                  <a:pt x="814" y="530"/>
                </a:cubicBezTo>
                <a:cubicBezTo>
                  <a:pt x="806" y="529"/>
                  <a:pt x="799" y="531"/>
                  <a:pt x="793" y="531"/>
                </a:cubicBezTo>
                <a:cubicBezTo>
                  <a:pt x="803" y="527"/>
                  <a:pt x="803" y="527"/>
                  <a:pt x="803" y="527"/>
                </a:cubicBezTo>
                <a:cubicBezTo>
                  <a:pt x="795" y="527"/>
                  <a:pt x="795" y="527"/>
                  <a:pt x="795" y="527"/>
                </a:cubicBezTo>
                <a:cubicBezTo>
                  <a:pt x="797" y="526"/>
                  <a:pt x="800" y="525"/>
                  <a:pt x="802" y="523"/>
                </a:cubicBezTo>
                <a:cubicBezTo>
                  <a:pt x="798" y="522"/>
                  <a:pt x="792" y="522"/>
                  <a:pt x="788" y="526"/>
                </a:cubicBezTo>
                <a:cubicBezTo>
                  <a:pt x="786" y="527"/>
                  <a:pt x="786" y="531"/>
                  <a:pt x="783" y="528"/>
                </a:cubicBezTo>
                <a:cubicBezTo>
                  <a:pt x="781" y="526"/>
                  <a:pt x="781" y="526"/>
                  <a:pt x="781" y="526"/>
                </a:cubicBezTo>
                <a:cubicBezTo>
                  <a:pt x="782" y="525"/>
                  <a:pt x="782" y="527"/>
                  <a:pt x="784" y="527"/>
                </a:cubicBezTo>
                <a:cubicBezTo>
                  <a:pt x="786" y="525"/>
                  <a:pt x="786" y="525"/>
                  <a:pt x="786" y="525"/>
                </a:cubicBezTo>
                <a:cubicBezTo>
                  <a:pt x="780" y="521"/>
                  <a:pt x="771" y="523"/>
                  <a:pt x="768" y="517"/>
                </a:cubicBezTo>
                <a:cubicBezTo>
                  <a:pt x="768" y="515"/>
                  <a:pt x="770" y="515"/>
                  <a:pt x="772" y="516"/>
                </a:cubicBezTo>
                <a:cubicBezTo>
                  <a:pt x="773" y="514"/>
                  <a:pt x="771" y="511"/>
                  <a:pt x="768" y="511"/>
                </a:cubicBezTo>
                <a:cubicBezTo>
                  <a:pt x="759" y="516"/>
                  <a:pt x="756" y="504"/>
                  <a:pt x="747" y="503"/>
                </a:cubicBezTo>
                <a:cubicBezTo>
                  <a:pt x="742" y="497"/>
                  <a:pt x="743" y="489"/>
                  <a:pt x="745" y="482"/>
                </a:cubicBezTo>
                <a:cubicBezTo>
                  <a:pt x="740" y="480"/>
                  <a:pt x="736" y="480"/>
                  <a:pt x="734" y="474"/>
                </a:cubicBezTo>
                <a:cubicBezTo>
                  <a:pt x="732" y="464"/>
                  <a:pt x="739" y="459"/>
                  <a:pt x="746" y="453"/>
                </a:cubicBezTo>
                <a:cubicBezTo>
                  <a:pt x="738" y="453"/>
                  <a:pt x="738" y="453"/>
                  <a:pt x="738" y="453"/>
                </a:cubicBezTo>
                <a:cubicBezTo>
                  <a:pt x="748" y="449"/>
                  <a:pt x="748" y="449"/>
                  <a:pt x="748" y="449"/>
                </a:cubicBezTo>
                <a:cubicBezTo>
                  <a:pt x="748" y="447"/>
                  <a:pt x="748" y="447"/>
                  <a:pt x="748" y="447"/>
                </a:cubicBezTo>
                <a:cubicBezTo>
                  <a:pt x="750" y="446"/>
                  <a:pt x="751" y="445"/>
                  <a:pt x="752" y="443"/>
                </a:cubicBezTo>
                <a:cubicBezTo>
                  <a:pt x="748" y="442"/>
                  <a:pt x="745" y="441"/>
                  <a:pt x="742" y="439"/>
                </a:cubicBezTo>
                <a:cubicBezTo>
                  <a:pt x="744" y="434"/>
                  <a:pt x="744" y="434"/>
                  <a:pt x="744" y="434"/>
                </a:cubicBezTo>
                <a:cubicBezTo>
                  <a:pt x="740" y="435"/>
                  <a:pt x="738" y="427"/>
                  <a:pt x="733" y="433"/>
                </a:cubicBezTo>
                <a:cubicBezTo>
                  <a:pt x="731" y="427"/>
                  <a:pt x="727" y="432"/>
                  <a:pt x="724" y="433"/>
                </a:cubicBezTo>
                <a:cubicBezTo>
                  <a:pt x="721" y="430"/>
                  <a:pt x="724" y="428"/>
                  <a:pt x="726" y="426"/>
                </a:cubicBezTo>
                <a:cubicBezTo>
                  <a:pt x="715" y="423"/>
                  <a:pt x="704" y="426"/>
                  <a:pt x="699" y="412"/>
                </a:cubicBezTo>
                <a:cubicBezTo>
                  <a:pt x="697" y="411"/>
                  <a:pt x="696" y="413"/>
                  <a:pt x="694" y="414"/>
                </a:cubicBezTo>
                <a:cubicBezTo>
                  <a:pt x="694" y="418"/>
                  <a:pt x="698" y="413"/>
                  <a:pt x="698" y="415"/>
                </a:cubicBezTo>
                <a:cubicBezTo>
                  <a:pt x="674" y="421"/>
                  <a:pt x="655" y="437"/>
                  <a:pt x="630" y="442"/>
                </a:cubicBezTo>
                <a:cubicBezTo>
                  <a:pt x="594" y="458"/>
                  <a:pt x="555" y="471"/>
                  <a:pt x="521" y="491"/>
                </a:cubicBezTo>
                <a:cubicBezTo>
                  <a:pt x="511" y="494"/>
                  <a:pt x="500" y="497"/>
                  <a:pt x="494" y="504"/>
                </a:cubicBezTo>
                <a:cubicBezTo>
                  <a:pt x="493" y="508"/>
                  <a:pt x="488" y="507"/>
                  <a:pt x="485" y="508"/>
                </a:cubicBezTo>
                <a:cubicBezTo>
                  <a:pt x="487" y="505"/>
                  <a:pt x="478" y="507"/>
                  <a:pt x="478" y="510"/>
                </a:cubicBezTo>
                <a:cubicBezTo>
                  <a:pt x="471" y="510"/>
                  <a:pt x="464" y="511"/>
                  <a:pt x="459" y="515"/>
                </a:cubicBezTo>
                <a:cubicBezTo>
                  <a:pt x="459" y="509"/>
                  <a:pt x="459" y="509"/>
                  <a:pt x="459" y="509"/>
                </a:cubicBezTo>
                <a:cubicBezTo>
                  <a:pt x="457" y="509"/>
                  <a:pt x="456" y="509"/>
                  <a:pt x="455" y="507"/>
                </a:cubicBezTo>
                <a:cubicBezTo>
                  <a:pt x="455" y="507"/>
                  <a:pt x="454" y="505"/>
                  <a:pt x="456" y="505"/>
                </a:cubicBezTo>
                <a:cubicBezTo>
                  <a:pt x="451" y="505"/>
                  <a:pt x="444" y="512"/>
                  <a:pt x="441" y="506"/>
                </a:cubicBezTo>
                <a:cubicBezTo>
                  <a:pt x="431" y="509"/>
                  <a:pt x="421" y="509"/>
                  <a:pt x="410" y="505"/>
                </a:cubicBezTo>
                <a:cubicBezTo>
                  <a:pt x="414" y="502"/>
                  <a:pt x="414" y="502"/>
                  <a:pt x="414" y="502"/>
                </a:cubicBezTo>
                <a:cubicBezTo>
                  <a:pt x="408" y="496"/>
                  <a:pt x="404" y="491"/>
                  <a:pt x="396" y="492"/>
                </a:cubicBezTo>
                <a:cubicBezTo>
                  <a:pt x="397" y="489"/>
                  <a:pt x="397" y="489"/>
                  <a:pt x="397" y="489"/>
                </a:cubicBezTo>
                <a:cubicBezTo>
                  <a:pt x="393" y="485"/>
                  <a:pt x="388" y="490"/>
                  <a:pt x="384" y="484"/>
                </a:cubicBezTo>
                <a:cubicBezTo>
                  <a:pt x="387" y="482"/>
                  <a:pt x="387" y="482"/>
                  <a:pt x="387" y="482"/>
                </a:cubicBezTo>
                <a:cubicBezTo>
                  <a:pt x="382" y="472"/>
                  <a:pt x="369" y="472"/>
                  <a:pt x="364" y="461"/>
                </a:cubicBezTo>
                <a:cubicBezTo>
                  <a:pt x="366" y="457"/>
                  <a:pt x="376" y="462"/>
                  <a:pt x="373" y="454"/>
                </a:cubicBezTo>
                <a:cubicBezTo>
                  <a:pt x="370" y="450"/>
                  <a:pt x="364" y="451"/>
                  <a:pt x="362" y="447"/>
                </a:cubicBezTo>
                <a:cubicBezTo>
                  <a:pt x="362" y="446"/>
                  <a:pt x="364" y="445"/>
                  <a:pt x="364" y="444"/>
                </a:cubicBezTo>
                <a:cubicBezTo>
                  <a:pt x="359" y="442"/>
                  <a:pt x="362" y="439"/>
                  <a:pt x="360" y="435"/>
                </a:cubicBezTo>
                <a:cubicBezTo>
                  <a:pt x="358" y="430"/>
                  <a:pt x="352" y="426"/>
                  <a:pt x="351" y="420"/>
                </a:cubicBezTo>
                <a:cubicBezTo>
                  <a:pt x="349" y="415"/>
                  <a:pt x="343" y="418"/>
                  <a:pt x="340" y="415"/>
                </a:cubicBezTo>
                <a:cubicBezTo>
                  <a:pt x="335" y="411"/>
                  <a:pt x="332" y="404"/>
                  <a:pt x="330" y="401"/>
                </a:cubicBezTo>
                <a:cubicBezTo>
                  <a:pt x="322" y="389"/>
                  <a:pt x="314" y="375"/>
                  <a:pt x="308" y="362"/>
                </a:cubicBezTo>
                <a:cubicBezTo>
                  <a:pt x="303" y="365"/>
                  <a:pt x="296" y="363"/>
                  <a:pt x="294" y="369"/>
                </a:cubicBezTo>
                <a:cubicBezTo>
                  <a:pt x="287" y="369"/>
                  <a:pt x="279" y="374"/>
                  <a:pt x="274" y="378"/>
                </a:cubicBezTo>
                <a:cubicBezTo>
                  <a:pt x="269" y="380"/>
                  <a:pt x="264" y="387"/>
                  <a:pt x="258" y="386"/>
                </a:cubicBezTo>
                <a:cubicBezTo>
                  <a:pt x="244" y="398"/>
                  <a:pt x="226" y="403"/>
                  <a:pt x="210" y="414"/>
                </a:cubicBezTo>
                <a:cubicBezTo>
                  <a:pt x="206" y="414"/>
                  <a:pt x="200" y="412"/>
                  <a:pt x="196" y="415"/>
                </a:cubicBezTo>
                <a:cubicBezTo>
                  <a:pt x="196" y="411"/>
                  <a:pt x="196" y="411"/>
                  <a:pt x="196" y="411"/>
                </a:cubicBezTo>
                <a:cubicBezTo>
                  <a:pt x="186" y="411"/>
                  <a:pt x="176" y="419"/>
                  <a:pt x="168" y="414"/>
                </a:cubicBezTo>
                <a:cubicBezTo>
                  <a:pt x="165" y="405"/>
                  <a:pt x="157" y="401"/>
                  <a:pt x="152" y="395"/>
                </a:cubicBezTo>
                <a:cubicBezTo>
                  <a:pt x="148" y="399"/>
                  <a:pt x="143" y="397"/>
                  <a:pt x="140" y="395"/>
                </a:cubicBezTo>
                <a:cubicBezTo>
                  <a:pt x="139" y="389"/>
                  <a:pt x="128" y="386"/>
                  <a:pt x="133" y="380"/>
                </a:cubicBezTo>
                <a:cubicBezTo>
                  <a:pt x="130" y="379"/>
                  <a:pt x="126" y="377"/>
                  <a:pt x="125" y="373"/>
                </a:cubicBezTo>
                <a:cubicBezTo>
                  <a:pt x="130" y="365"/>
                  <a:pt x="123" y="361"/>
                  <a:pt x="116" y="359"/>
                </a:cubicBezTo>
                <a:cubicBezTo>
                  <a:pt x="114" y="360"/>
                  <a:pt x="113" y="358"/>
                  <a:pt x="112" y="357"/>
                </a:cubicBezTo>
                <a:cubicBezTo>
                  <a:pt x="115" y="350"/>
                  <a:pt x="127" y="355"/>
                  <a:pt x="129" y="346"/>
                </a:cubicBezTo>
                <a:cubicBezTo>
                  <a:pt x="134" y="343"/>
                  <a:pt x="139" y="338"/>
                  <a:pt x="142" y="333"/>
                </a:cubicBezTo>
                <a:cubicBezTo>
                  <a:pt x="136" y="331"/>
                  <a:pt x="130" y="343"/>
                  <a:pt x="123" y="336"/>
                </a:cubicBezTo>
                <a:cubicBezTo>
                  <a:pt x="122" y="332"/>
                  <a:pt x="117" y="331"/>
                  <a:pt x="114" y="330"/>
                </a:cubicBezTo>
                <a:cubicBezTo>
                  <a:pt x="113" y="329"/>
                  <a:pt x="110" y="327"/>
                  <a:pt x="107" y="327"/>
                </a:cubicBezTo>
                <a:cubicBezTo>
                  <a:pt x="113" y="325"/>
                  <a:pt x="116" y="316"/>
                  <a:pt x="123" y="316"/>
                </a:cubicBezTo>
                <a:cubicBezTo>
                  <a:pt x="122" y="313"/>
                  <a:pt x="122" y="308"/>
                  <a:pt x="126" y="306"/>
                </a:cubicBezTo>
                <a:cubicBezTo>
                  <a:pt x="120" y="306"/>
                  <a:pt x="115" y="313"/>
                  <a:pt x="109" y="314"/>
                </a:cubicBezTo>
                <a:cubicBezTo>
                  <a:pt x="104" y="320"/>
                  <a:pt x="104" y="320"/>
                  <a:pt x="104" y="320"/>
                </a:cubicBezTo>
                <a:cubicBezTo>
                  <a:pt x="100" y="320"/>
                  <a:pt x="100" y="316"/>
                  <a:pt x="97" y="314"/>
                </a:cubicBezTo>
                <a:cubicBezTo>
                  <a:pt x="96" y="309"/>
                  <a:pt x="102" y="310"/>
                  <a:pt x="104" y="307"/>
                </a:cubicBezTo>
                <a:cubicBezTo>
                  <a:pt x="108" y="311"/>
                  <a:pt x="112" y="306"/>
                  <a:pt x="115" y="304"/>
                </a:cubicBezTo>
                <a:cubicBezTo>
                  <a:pt x="116" y="303"/>
                  <a:pt x="116" y="303"/>
                  <a:pt x="116" y="303"/>
                </a:cubicBezTo>
                <a:cubicBezTo>
                  <a:pt x="112" y="303"/>
                  <a:pt x="108" y="303"/>
                  <a:pt x="108" y="299"/>
                </a:cubicBezTo>
                <a:cubicBezTo>
                  <a:pt x="114" y="295"/>
                  <a:pt x="122" y="290"/>
                  <a:pt x="127" y="285"/>
                </a:cubicBezTo>
                <a:cubicBezTo>
                  <a:pt x="130" y="282"/>
                  <a:pt x="123" y="284"/>
                  <a:pt x="126" y="281"/>
                </a:cubicBezTo>
                <a:cubicBezTo>
                  <a:pt x="126" y="279"/>
                  <a:pt x="124" y="281"/>
                  <a:pt x="123" y="281"/>
                </a:cubicBezTo>
                <a:cubicBezTo>
                  <a:pt x="123" y="284"/>
                  <a:pt x="123" y="284"/>
                  <a:pt x="123" y="284"/>
                </a:cubicBezTo>
                <a:cubicBezTo>
                  <a:pt x="120" y="282"/>
                  <a:pt x="120" y="282"/>
                  <a:pt x="120" y="282"/>
                </a:cubicBezTo>
                <a:cubicBezTo>
                  <a:pt x="121" y="281"/>
                  <a:pt x="121" y="281"/>
                  <a:pt x="121" y="281"/>
                </a:cubicBezTo>
                <a:cubicBezTo>
                  <a:pt x="114" y="279"/>
                  <a:pt x="120" y="291"/>
                  <a:pt x="112" y="289"/>
                </a:cubicBezTo>
                <a:cubicBezTo>
                  <a:pt x="112" y="287"/>
                  <a:pt x="111" y="283"/>
                  <a:pt x="108" y="282"/>
                </a:cubicBezTo>
                <a:cubicBezTo>
                  <a:pt x="100" y="287"/>
                  <a:pt x="98" y="278"/>
                  <a:pt x="94" y="274"/>
                </a:cubicBezTo>
                <a:cubicBezTo>
                  <a:pt x="91" y="271"/>
                  <a:pt x="94" y="271"/>
                  <a:pt x="95" y="267"/>
                </a:cubicBezTo>
                <a:cubicBezTo>
                  <a:pt x="96" y="259"/>
                  <a:pt x="88" y="266"/>
                  <a:pt x="92" y="261"/>
                </a:cubicBezTo>
                <a:cubicBezTo>
                  <a:pt x="87" y="261"/>
                  <a:pt x="82" y="266"/>
                  <a:pt x="78" y="267"/>
                </a:cubicBezTo>
                <a:cubicBezTo>
                  <a:pt x="76" y="269"/>
                  <a:pt x="70" y="271"/>
                  <a:pt x="69" y="275"/>
                </a:cubicBezTo>
                <a:cubicBezTo>
                  <a:pt x="72" y="275"/>
                  <a:pt x="72" y="275"/>
                  <a:pt x="72" y="275"/>
                </a:cubicBezTo>
                <a:cubicBezTo>
                  <a:pt x="69" y="278"/>
                  <a:pt x="64" y="281"/>
                  <a:pt x="63" y="286"/>
                </a:cubicBezTo>
                <a:cubicBezTo>
                  <a:pt x="60" y="288"/>
                  <a:pt x="56" y="283"/>
                  <a:pt x="54" y="281"/>
                </a:cubicBezTo>
                <a:cubicBezTo>
                  <a:pt x="55" y="276"/>
                  <a:pt x="54" y="276"/>
                  <a:pt x="51" y="273"/>
                </a:cubicBezTo>
                <a:cubicBezTo>
                  <a:pt x="64" y="258"/>
                  <a:pt x="83" y="250"/>
                  <a:pt x="96" y="234"/>
                </a:cubicBezTo>
                <a:cubicBezTo>
                  <a:pt x="90" y="234"/>
                  <a:pt x="88" y="221"/>
                  <a:pt x="80" y="226"/>
                </a:cubicBezTo>
                <a:cubicBezTo>
                  <a:pt x="80" y="222"/>
                  <a:pt x="84" y="215"/>
                  <a:pt x="76" y="213"/>
                </a:cubicBezTo>
                <a:cubicBezTo>
                  <a:pt x="70" y="213"/>
                  <a:pt x="64" y="215"/>
                  <a:pt x="61" y="208"/>
                </a:cubicBezTo>
                <a:cubicBezTo>
                  <a:pt x="60" y="206"/>
                  <a:pt x="62" y="205"/>
                  <a:pt x="63" y="204"/>
                </a:cubicBezTo>
                <a:cubicBezTo>
                  <a:pt x="58" y="199"/>
                  <a:pt x="53" y="198"/>
                  <a:pt x="52" y="191"/>
                </a:cubicBezTo>
                <a:cubicBezTo>
                  <a:pt x="50" y="185"/>
                  <a:pt x="46" y="190"/>
                  <a:pt x="44" y="191"/>
                </a:cubicBezTo>
                <a:cubicBezTo>
                  <a:pt x="41" y="191"/>
                  <a:pt x="42" y="188"/>
                  <a:pt x="41" y="187"/>
                </a:cubicBezTo>
                <a:cubicBezTo>
                  <a:pt x="44" y="182"/>
                  <a:pt x="44" y="182"/>
                  <a:pt x="44" y="182"/>
                </a:cubicBezTo>
                <a:cubicBezTo>
                  <a:pt x="38" y="183"/>
                  <a:pt x="37" y="172"/>
                  <a:pt x="30" y="178"/>
                </a:cubicBezTo>
                <a:cubicBezTo>
                  <a:pt x="28" y="179"/>
                  <a:pt x="26" y="178"/>
                  <a:pt x="24" y="176"/>
                </a:cubicBezTo>
                <a:cubicBezTo>
                  <a:pt x="20" y="178"/>
                  <a:pt x="14" y="179"/>
                  <a:pt x="8" y="177"/>
                </a:cubicBezTo>
                <a:cubicBezTo>
                  <a:pt x="0" y="166"/>
                  <a:pt x="0" y="166"/>
                  <a:pt x="0" y="166"/>
                </a:cubicBezTo>
                <a:cubicBezTo>
                  <a:pt x="3" y="160"/>
                  <a:pt x="18" y="162"/>
                  <a:pt x="14" y="151"/>
                </a:cubicBezTo>
                <a:cubicBezTo>
                  <a:pt x="118" y="90"/>
                  <a:pt x="221" y="26"/>
                  <a:pt x="338" y="0"/>
                </a:cubicBezTo>
                <a:cubicBezTo>
                  <a:pt x="347" y="1"/>
                  <a:pt x="359" y="0"/>
                  <a:pt x="36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437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b="7807"/>
          <a:stretch/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4" name="文本框 3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6" name="矩形 5"/>
          <p:cNvSpPr/>
          <p:nvPr/>
        </p:nvSpPr>
        <p:spPr>
          <a:xfrm>
            <a:off x="2681056" y="0"/>
            <a:ext cx="2867488" cy="685800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" y="3350282"/>
            <a:ext cx="2681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Write something here</a:t>
            </a:r>
          </a:p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Such as</a:t>
            </a:r>
          </a:p>
          <a:p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3569949" y="3481365"/>
            <a:ext cx="1073892" cy="1073892"/>
            <a:chOff x="2969930" y="4335139"/>
            <a:chExt cx="1073892" cy="1073892"/>
          </a:xfrm>
        </p:grpSpPr>
        <p:grpSp>
          <p:nvGrpSpPr>
            <p:cNvPr id="9" name="组合 8"/>
            <p:cNvGrpSpPr/>
            <p:nvPr/>
          </p:nvGrpSpPr>
          <p:grpSpPr>
            <a:xfrm>
              <a:off x="2969930" y="4335139"/>
              <a:ext cx="1073892" cy="1073892"/>
              <a:chOff x="1588326" y="4350310"/>
              <a:chExt cx="1073892" cy="107389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1588326" y="4350310"/>
                <a:ext cx="1073892" cy="1073892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1743677" y="4497594"/>
                <a:ext cx="770562" cy="770562"/>
              </a:xfrm>
              <a:prstGeom prst="ellipse">
                <a:avLst/>
              </a:prstGeom>
              <a:noFill/>
              <a:ln>
                <a:solidFill>
                  <a:schemeClr val="tx1">
                    <a:alpha val="41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空心弧 9"/>
            <p:cNvSpPr/>
            <p:nvPr/>
          </p:nvSpPr>
          <p:spPr>
            <a:xfrm>
              <a:off x="3112630" y="4431864"/>
              <a:ext cx="817307" cy="817307"/>
            </a:xfrm>
            <a:prstGeom prst="blockArc">
              <a:avLst>
                <a:gd name="adj1" fmla="val 13382597"/>
                <a:gd name="adj2" fmla="val 294773"/>
                <a:gd name="adj3" fmla="val 866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756478" y="4633042"/>
            <a:ext cx="7008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32</a:t>
            </a:r>
            <a:r>
              <a:rPr lang="en-US" altLang="zh-CN" sz="1100" dirty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1100" dirty="0">
              <a:solidFill>
                <a:srgbClr val="FFC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576565" y="301213"/>
            <a:ext cx="1073892" cy="1073892"/>
            <a:chOff x="5935893" y="4328113"/>
            <a:chExt cx="1073892" cy="1073892"/>
          </a:xfrm>
        </p:grpSpPr>
        <p:grpSp>
          <p:nvGrpSpPr>
            <p:cNvPr id="27" name="组合 26"/>
            <p:cNvGrpSpPr/>
            <p:nvPr/>
          </p:nvGrpSpPr>
          <p:grpSpPr>
            <a:xfrm>
              <a:off x="5935893" y="4328113"/>
              <a:ext cx="1073892" cy="1073892"/>
              <a:chOff x="1588326" y="4350310"/>
              <a:chExt cx="1073892" cy="1073892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1588326" y="4350310"/>
                <a:ext cx="1073892" cy="1073892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1743677" y="4497594"/>
                <a:ext cx="770562" cy="770562"/>
              </a:xfrm>
              <a:prstGeom prst="ellipse">
                <a:avLst/>
              </a:prstGeom>
              <a:noFill/>
              <a:ln>
                <a:solidFill>
                  <a:schemeClr val="tx1">
                    <a:alpha val="41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8" name="空心弧 27"/>
            <p:cNvSpPr/>
            <p:nvPr/>
          </p:nvSpPr>
          <p:spPr>
            <a:xfrm>
              <a:off x="6051290" y="4443465"/>
              <a:ext cx="834425" cy="834425"/>
            </a:xfrm>
            <a:prstGeom prst="blockArc">
              <a:avLst>
                <a:gd name="adj1" fmla="val 10727270"/>
                <a:gd name="adj2" fmla="val 294773"/>
                <a:gd name="adj3" fmla="val 8666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3763094" y="1487128"/>
            <a:ext cx="7008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50</a:t>
            </a:r>
            <a:r>
              <a:rPr lang="en-US" altLang="zh-CN" sz="1100" dirty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1100" dirty="0">
              <a:solidFill>
                <a:srgbClr val="FFC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931440" y="2107073"/>
            <a:ext cx="2379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931440" y="5234047"/>
            <a:ext cx="2379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cxnSp>
        <p:nvCxnSpPr>
          <p:cNvPr id="35" name="直接连接符 34"/>
          <p:cNvCxnSpPr/>
          <p:nvPr/>
        </p:nvCxnSpPr>
        <p:spPr>
          <a:xfrm>
            <a:off x="97654" y="6027938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1" y="6138455"/>
            <a:ext cx="1135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something </a:t>
            </a:r>
            <a:endParaRPr lang="zh-CN" altLang="en-US" sz="1400" dirty="0">
              <a:solidFill>
                <a:srgbClr val="6ED5E0"/>
              </a:solidFill>
            </a:endParaRPr>
          </a:p>
        </p:txBody>
      </p:sp>
      <p:sp>
        <p:nvSpPr>
          <p:cNvPr id="37" name="Rectangle 96"/>
          <p:cNvSpPr/>
          <p:nvPr/>
        </p:nvSpPr>
        <p:spPr>
          <a:xfrm>
            <a:off x="6095999" y="1056240"/>
            <a:ext cx="547900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</p:spTree>
    <p:extLst>
      <p:ext uri="{BB962C8B-B14F-4D97-AF65-F5344CB8AC3E}">
        <p14:creationId xmlns:p14="http://schemas.microsoft.com/office/powerpoint/2010/main" val="1978844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8" name="文本框 7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2991644"/>
            <a:ext cx="12192000" cy="3701989"/>
            <a:chOff x="0" y="1717707"/>
            <a:chExt cx="12192000" cy="3701989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539" b="6914"/>
            <a:stretch>
              <a:fillRect/>
            </a:stretch>
          </p:blipFill>
          <p:spPr>
            <a:xfrm>
              <a:off x="0" y="1717707"/>
              <a:ext cx="12192000" cy="3701989"/>
            </a:xfrm>
            <a:custGeom>
              <a:avLst/>
              <a:gdLst>
                <a:gd name="connsiteX0" fmla="*/ 0 w 12192000"/>
                <a:gd name="connsiteY0" fmla="*/ 0 h 3701989"/>
                <a:gd name="connsiteX1" fmla="*/ 12192000 w 12192000"/>
                <a:gd name="connsiteY1" fmla="*/ 0 h 3701989"/>
                <a:gd name="connsiteX2" fmla="*/ 12192000 w 12192000"/>
                <a:gd name="connsiteY2" fmla="*/ 3701989 h 3701989"/>
                <a:gd name="connsiteX3" fmla="*/ 0 w 12192000"/>
                <a:gd name="connsiteY3" fmla="*/ 3701989 h 3701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3701989">
                  <a:moveTo>
                    <a:pt x="0" y="0"/>
                  </a:moveTo>
                  <a:lnTo>
                    <a:pt x="12192000" y="0"/>
                  </a:lnTo>
                  <a:lnTo>
                    <a:pt x="12192000" y="3701989"/>
                  </a:lnTo>
                  <a:lnTo>
                    <a:pt x="0" y="3701989"/>
                  </a:lnTo>
                  <a:close/>
                </a:path>
              </a:pathLst>
            </a:custGeom>
          </p:spPr>
        </p:pic>
        <p:sp>
          <p:nvSpPr>
            <p:cNvPr id="3" name="矩形 2"/>
            <p:cNvSpPr/>
            <p:nvPr/>
          </p:nvSpPr>
          <p:spPr>
            <a:xfrm>
              <a:off x="0" y="1717707"/>
              <a:ext cx="12192000" cy="3701989"/>
            </a:xfrm>
            <a:prstGeom prst="rect">
              <a:avLst/>
            </a:prstGeom>
            <a:solidFill>
              <a:srgbClr val="48CAD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37186" y="3235798"/>
            <a:ext cx="2802748" cy="3246530"/>
            <a:chOff x="637186" y="1829234"/>
            <a:chExt cx="2802748" cy="3246530"/>
          </a:xfrm>
        </p:grpSpPr>
        <p:sp>
          <p:nvSpPr>
            <p:cNvPr id="14" name="Freeform 9"/>
            <p:cNvSpPr>
              <a:spLocks noEditPoints="1"/>
            </p:cNvSpPr>
            <p:nvPr/>
          </p:nvSpPr>
          <p:spPr bwMode="auto">
            <a:xfrm>
              <a:off x="1697643" y="1829234"/>
              <a:ext cx="681835" cy="1221310"/>
            </a:xfrm>
            <a:custGeom>
              <a:avLst/>
              <a:gdLst>
                <a:gd name="T0" fmla="*/ 225 w 450"/>
                <a:gd name="T1" fmla="*/ 700 h 800"/>
                <a:gd name="T2" fmla="*/ 275 w 450"/>
                <a:gd name="T3" fmla="*/ 650 h 800"/>
                <a:gd name="T4" fmla="*/ 225 w 450"/>
                <a:gd name="T5" fmla="*/ 600 h 800"/>
                <a:gd name="T6" fmla="*/ 175 w 450"/>
                <a:gd name="T7" fmla="*/ 650 h 800"/>
                <a:gd name="T8" fmla="*/ 225 w 450"/>
                <a:gd name="T9" fmla="*/ 700 h 800"/>
                <a:gd name="T10" fmla="*/ 350 w 450"/>
                <a:gd name="T11" fmla="*/ 0 h 800"/>
                <a:gd name="T12" fmla="*/ 100 w 450"/>
                <a:gd name="T13" fmla="*/ 0 h 800"/>
                <a:gd name="T14" fmla="*/ 0 w 450"/>
                <a:gd name="T15" fmla="*/ 100 h 800"/>
                <a:gd name="T16" fmla="*/ 0 w 450"/>
                <a:gd name="T17" fmla="*/ 700 h 800"/>
                <a:gd name="T18" fmla="*/ 100 w 450"/>
                <a:gd name="T19" fmla="*/ 800 h 800"/>
                <a:gd name="T20" fmla="*/ 350 w 450"/>
                <a:gd name="T21" fmla="*/ 800 h 800"/>
                <a:gd name="T22" fmla="*/ 450 w 450"/>
                <a:gd name="T23" fmla="*/ 700 h 800"/>
                <a:gd name="T24" fmla="*/ 450 w 450"/>
                <a:gd name="T25" fmla="*/ 100 h 800"/>
                <a:gd name="T26" fmla="*/ 350 w 450"/>
                <a:gd name="T27" fmla="*/ 0 h 800"/>
                <a:gd name="T28" fmla="*/ 400 w 450"/>
                <a:gd name="T29" fmla="*/ 700 h 800"/>
                <a:gd name="T30" fmla="*/ 350 w 450"/>
                <a:gd name="T31" fmla="*/ 750 h 800"/>
                <a:gd name="T32" fmla="*/ 100 w 450"/>
                <a:gd name="T33" fmla="*/ 750 h 800"/>
                <a:gd name="T34" fmla="*/ 50 w 450"/>
                <a:gd name="T35" fmla="*/ 700 h 800"/>
                <a:gd name="T36" fmla="*/ 50 w 450"/>
                <a:gd name="T37" fmla="*/ 550 h 800"/>
                <a:gd name="T38" fmla="*/ 400 w 450"/>
                <a:gd name="T39" fmla="*/ 550 h 800"/>
                <a:gd name="T40" fmla="*/ 400 w 450"/>
                <a:gd name="T41" fmla="*/ 700 h 800"/>
                <a:gd name="T42" fmla="*/ 400 w 450"/>
                <a:gd name="T43" fmla="*/ 500 h 800"/>
                <a:gd name="T44" fmla="*/ 50 w 450"/>
                <a:gd name="T45" fmla="*/ 500 h 800"/>
                <a:gd name="T46" fmla="*/ 50 w 450"/>
                <a:gd name="T47" fmla="*/ 175 h 800"/>
                <a:gd name="T48" fmla="*/ 400 w 450"/>
                <a:gd name="T49" fmla="*/ 175 h 800"/>
                <a:gd name="T50" fmla="*/ 400 w 450"/>
                <a:gd name="T51" fmla="*/ 500 h 800"/>
                <a:gd name="T52" fmla="*/ 400 w 450"/>
                <a:gd name="T53" fmla="*/ 125 h 800"/>
                <a:gd name="T54" fmla="*/ 50 w 450"/>
                <a:gd name="T55" fmla="*/ 125 h 800"/>
                <a:gd name="T56" fmla="*/ 50 w 450"/>
                <a:gd name="T57" fmla="*/ 100 h 800"/>
                <a:gd name="T58" fmla="*/ 100 w 450"/>
                <a:gd name="T59" fmla="*/ 50 h 800"/>
                <a:gd name="T60" fmla="*/ 350 w 450"/>
                <a:gd name="T61" fmla="*/ 50 h 800"/>
                <a:gd name="T62" fmla="*/ 400 w 450"/>
                <a:gd name="T63" fmla="*/ 100 h 800"/>
                <a:gd name="T64" fmla="*/ 400 w 450"/>
                <a:gd name="T65" fmla="*/ 125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0" h="800">
                  <a:moveTo>
                    <a:pt x="225" y="700"/>
                  </a:moveTo>
                  <a:cubicBezTo>
                    <a:pt x="253" y="700"/>
                    <a:pt x="275" y="678"/>
                    <a:pt x="275" y="650"/>
                  </a:cubicBezTo>
                  <a:cubicBezTo>
                    <a:pt x="275" y="622"/>
                    <a:pt x="253" y="600"/>
                    <a:pt x="225" y="600"/>
                  </a:cubicBezTo>
                  <a:cubicBezTo>
                    <a:pt x="197" y="600"/>
                    <a:pt x="175" y="622"/>
                    <a:pt x="175" y="650"/>
                  </a:cubicBezTo>
                  <a:cubicBezTo>
                    <a:pt x="175" y="678"/>
                    <a:pt x="197" y="700"/>
                    <a:pt x="225" y="700"/>
                  </a:cubicBezTo>
                  <a:close/>
                  <a:moveTo>
                    <a:pt x="35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700"/>
                    <a:pt x="0" y="700"/>
                    <a:pt x="0" y="700"/>
                  </a:cubicBezTo>
                  <a:cubicBezTo>
                    <a:pt x="0" y="755"/>
                    <a:pt x="45" y="800"/>
                    <a:pt x="100" y="800"/>
                  </a:cubicBezTo>
                  <a:cubicBezTo>
                    <a:pt x="350" y="800"/>
                    <a:pt x="350" y="800"/>
                    <a:pt x="350" y="800"/>
                  </a:cubicBezTo>
                  <a:cubicBezTo>
                    <a:pt x="405" y="800"/>
                    <a:pt x="450" y="755"/>
                    <a:pt x="450" y="700"/>
                  </a:cubicBezTo>
                  <a:cubicBezTo>
                    <a:pt x="450" y="100"/>
                    <a:pt x="450" y="100"/>
                    <a:pt x="450" y="100"/>
                  </a:cubicBezTo>
                  <a:cubicBezTo>
                    <a:pt x="450" y="45"/>
                    <a:pt x="405" y="0"/>
                    <a:pt x="350" y="0"/>
                  </a:cubicBezTo>
                  <a:close/>
                  <a:moveTo>
                    <a:pt x="400" y="700"/>
                  </a:moveTo>
                  <a:cubicBezTo>
                    <a:pt x="400" y="728"/>
                    <a:pt x="378" y="750"/>
                    <a:pt x="350" y="750"/>
                  </a:cubicBezTo>
                  <a:cubicBezTo>
                    <a:pt x="100" y="750"/>
                    <a:pt x="100" y="750"/>
                    <a:pt x="100" y="750"/>
                  </a:cubicBezTo>
                  <a:cubicBezTo>
                    <a:pt x="72" y="750"/>
                    <a:pt x="50" y="728"/>
                    <a:pt x="50" y="700"/>
                  </a:cubicBezTo>
                  <a:cubicBezTo>
                    <a:pt x="50" y="550"/>
                    <a:pt x="50" y="550"/>
                    <a:pt x="50" y="550"/>
                  </a:cubicBezTo>
                  <a:cubicBezTo>
                    <a:pt x="400" y="550"/>
                    <a:pt x="400" y="550"/>
                    <a:pt x="400" y="550"/>
                  </a:cubicBezTo>
                  <a:lnTo>
                    <a:pt x="400" y="700"/>
                  </a:lnTo>
                  <a:close/>
                  <a:moveTo>
                    <a:pt x="400" y="500"/>
                  </a:moveTo>
                  <a:cubicBezTo>
                    <a:pt x="50" y="500"/>
                    <a:pt x="50" y="500"/>
                    <a:pt x="50" y="500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00" y="175"/>
                    <a:pt x="400" y="175"/>
                    <a:pt x="400" y="175"/>
                  </a:cubicBezTo>
                  <a:lnTo>
                    <a:pt x="400" y="500"/>
                  </a:lnTo>
                  <a:close/>
                  <a:moveTo>
                    <a:pt x="400" y="125"/>
                  </a:moveTo>
                  <a:cubicBezTo>
                    <a:pt x="50" y="125"/>
                    <a:pt x="50" y="125"/>
                    <a:pt x="50" y="125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72"/>
                    <a:pt x="72" y="50"/>
                    <a:pt x="100" y="50"/>
                  </a:cubicBezTo>
                  <a:cubicBezTo>
                    <a:pt x="350" y="50"/>
                    <a:pt x="350" y="50"/>
                    <a:pt x="350" y="50"/>
                  </a:cubicBezTo>
                  <a:cubicBezTo>
                    <a:pt x="378" y="50"/>
                    <a:pt x="400" y="72"/>
                    <a:pt x="400" y="100"/>
                  </a:cubicBezTo>
                  <a:lnTo>
                    <a:pt x="400" y="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Rectangle 96"/>
            <p:cNvSpPr/>
            <p:nvPr/>
          </p:nvSpPr>
          <p:spPr>
            <a:xfrm>
              <a:off x="637186" y="3690769"/>
              <a:ext cx="2802748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Class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aptent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taciti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sociosqu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ad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litora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torquent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conubia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nostra,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inceptos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himenaeos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1247318" y="3207456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b="1" dirty="0"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705648" y="3631627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687252" y="3236223"/>
            <a:ext cx="2802748" cy="3246530"/>
            <a:chOff x="4687252" y="1829659"/>
            <a:chExt cx="2802748" cy="3246530"/>
          </a:xfrm>
        </p:grpSpPr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5747709" y="1829659"/>
              <a:ext cx="681835" cy="1221310"/>
            </a:xfrm>
            <a:custGeom>
              <a:avLst/>
              <a:gdLst>
                <a:gd name="T0" fmla="*/ 225 w 450"/>
                <a:gd name="T1" fmla="*/ 700 h 800"/>
                <a:gd name="T2" fmla="*/ 275 w 450"/>
                <a:gd name="T3" fmla="*/ 650 h 800"/>
                <a:gd name="T4" fmla="*/ 225 w 450"/>
                <a:gd name="T5" fmla="*/ 600 h 800"/>
                <a:gd name="T6" fmla="*/ 175 w 450"/>
                <a:gd name="T7" fmla="*/ 650 h 800"/>
                <a:gd name="T8" fmla="*/ 225 w 450"/>
                <a:gd name="T9" fmla="*/ 700 h 800"/>
                <a:gd name="T10" fmla="*/ 350 w 450"/>
                <a:gd name="T11" fmla="*/ 0 h 800"/>
                <a:gd name="T12" fmla="*/ 100 w 450"/>
                <a:gd name="T13" fmla="*/ 0 h 800"/>
                <a:gd name="T14" fmla="*/ 0 w 450"/>
                <a:gd name="T15" fmla="*/ 100 h 800"/>
                <a:gd name="T16" fmla="*/ 0 w 450"/>
                <a:gd name="T17" fmla="*/ 700 h 800"/>
                <a:gd name="T18" fmla="*/ 100 w 450"/>
                <a:gd name="T19" fmla="*/ 800 h 800"/>
                <a:gd name="T20" fmla="*/ 350 w 450"/>
                <a:gd name="T21" fmla="*/ 800 h 800"/>
                <a:gd name="T22" fmla="*/ 450 w 450"/>
                <a:gd name="T23" fmla="*/ 700 h 800"/>
                <a:gd name="T24" fmla="*/ 450 w 450"/>
                <a:gd name="T25" fmla="*/ 100 h 800"/>
                <a:gd name="T26" fmla="*/ 350 w 450"/>
                <a:gd name="T27" fmla="*/ 0 h 800"/>
                <a:gd name="T28" fmla="*/ 400 w 450"/>
                <a:gd name="T29" fmla="*/ 700 h 800"/>
                <a:gd name="T30" fmla="*/ 350 w 450"/>
                <a:gd name="T31" fmla="*/ 750 h 800"/>
                <a:gd name="T32" fmla="*/ 100 w 450"/>
                <a:gd name="T33" fmla="*/ 750 h 800"/>
                <a:gd name="T34" fmla="*/ 50 w 450"/>
                <a:gd name="T35" fmla="*/ 700 h 800"/>
                <a:gd name="T36" fmla="*/ 50 w 450"/>
                <a:gd name="T37" fmla="*/ 550 h 800"/>
                <a:gd name="T38" fmla="*/ 400 w 450"/>
                <a:gd name="T39" fmla="*/ 550 h 800"/>
                <a:gd name="T40" fmla="*/ 400 w 450"/>
                <a:gd name="T41" fmla="*/ 700 h 800"/>
                <a:gd name="T42" fmla="*/ 400 w 450"/>
                <a:gd name="T43" fmla="*/ 500 h 800"/>
                <a:gd name="T44" fmla="*/ 50 w 450"/>
                <a:gd name="T45" fmla="*/ 500 h 800"/>
                <a:gd name="T46" fmla="*/ 50 w 450"/>
                <a:gd name="T47" fmla="*/ 175 h 800"/>
                <a:gd name="T48" fmla="*/ 400 w 450"/>
                <a:gd name="T49" fmla="*/ 175 h 800"/>
                <a:gd name="T50" fmla="*/ 400 w 450"/>
                <a:gd name="T51" fmla="*/ 500 h 800"/>
                <a:gd name="T52" fmla="*/ 400 w 450"/>
                <a:gd name="T53" fmla="*/ 125 h 800"/>
                <a:gd name="T54" fmla="*/ 50 w 450"/>
                <a:gd name="T55" fmla="*/ 125 h 800"/>
                <a:gd name="T56" fmla="*/ 50 w 450"/>
                <a:gd name="T57" fmla="*/ 100 h 800"/>
                <a:gd name="T58" fmla="*/ 100 w 450"/>
                <a:gd name="T59" fmla="*/ 50 h 800"/>
                <a:gd name="T60" fmla="*/ 350 w 450"/>
                <a:gd name="T61" fmla="*/ 50 h 800"/>
                <a:gd name="T62" fmla="*/ 400 w 450"/>
                <a:gd name="T63" fmla="*/ 100 h 800"/>
                <a:gd name="T64" fmla="*/ 400 w 450"/>
                <a:gd name="T65" fmla="*/ 125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0" h="800">
                  <a:moveTo>
                    <a:pt x="225" y="700"/>
                  </a:moveTo>
                  <a:cubicBezTo>
                    <a:pt x="253" y="700"/>
                    <a:pt x="275" y="678"/>
                    <a:pt x="275" y="650"/>
                  </a:cubicBezTo>
                  <a:cubicBezTo>
                    <a:pt x="275" y="622"/>
                    <a:pt x="253" y="600"/>
                    <a:pt x="225" y="600"/>
                  </a:cubicBezTo>
                  <a:cubicBezTo>
                    <a:pt x="197" y="600"/>
                    <a:pt x="175" y="622"/>
                    <a:pt x="175" y="650"/>
                  </a:cubicBezTo>
                  <a:cubicBezTo>
                    <a:pt x="175" y="678"/>
                    <a:pt x="197" y="700"/>
                    <a:pt x="225" y="700"/>
                  </a:cubicBezTo>
                  <a:close/>
                  <a:moveTo>
                    <a:pt x="35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700"/>
                    <a:pt x="0" y="700"/>
                    <a:pt x="0" y="700"/>
                  </a:cubicBezTo>
                  <a:cubicBezTo>
                    <a:pt x="0" y="755"/>
                    <a:pt x="45" y="800"/>
                    <a:pt x="100" y="800"/>
                  </a:cubicBezTo>
                  <a:cubicBezTo>
                    <a:pt x="350" y="800"/>
                    <a:pt x="350" y="800"/>
                    <a:pt x="350" y="800"/>
                  </a:cubicBezTo>
                  <a:cubicBezTo>
                    <a:pt x="405" y="800"/>
                    <a:pt x="450" y="755"/>
                    <a:pt x="450" y="700"/>
                  </a:cubicBezTo>
                  <a:cubicBezTo>
                    <a:pt x="450" y="100"/>
                    <a:pt x="450" y="100"/>
                    <a:pt x="450" y="100"/>
                  </a:cubicBezTo>
                  <a:cubicBezTo>
                    <a:pt x="450" y="45"/>
                    <a:pt x="405" y="0"/>
                    <a:pt x="350" y="0"/>
                  </a:cubicBezTo>
                  <a:close/>
                  <a:moveTo>
                    <a:pt x="400" y="700"/>
                  </a:moveTo>
                  <a:cubicBezTo>
                    <a:pt x="400" y="728"/>
                    <a:pt x="378" y="750"/>
                    <a:pt x="350" y="750"/>
                  </a:cubicBezTo>
                  <a:cubicBezTo>
                    <a:pt x="100" y="750"/>
                    <a:pt x="100" y="750"/>
                    <a:pt x="100" y="750"/>
                  </a:cubicBezTo>
                  <a:cubicBezTo>
                    <a:pt x="72" y="750"/>
                    <a:pt x="50" y="728"/>
                    <a:pt x="50" y="700"/>
                  </a:cubicBezTo>
                  <a:cubicBezTo>
                    <a:pt x="50" y="550"/>
                    <a:pt x="50" y="550"/>
                    <a:pt x="50" y="550"/>
                  </a:cubicBezTo>
                  <a:cubicBezTo>
                    <a:pt x="400" y="550"/>
                    <a:pt x="400" y="550"/>
                    <a:pt x="400" y="550"/>
                  </a:cubicBezTo>
                  <a:lnTo>
                    <a:pt x="400" y="700"/>
                  </a:lnTo>
                  <a:close/>
                  <a:moveTo>
                    <a:pt x="400" y="500"/>
                  </a:moveTo>
                  <a:cubicBezTo>
                    <a:pt x="50" y="500"/>
                    <a:pt x="50" y="500"/>
                    <a:pt x="50" y="500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00" y="175"/>
                    <a:pt x="400" y="175"/>
                    <a:pt x="400" y="175"/>
                  </a:cubicBezTo>
                  <a:lnTo>
                    <a:pt x="400" y="500"/>
                  </a:lnTo>
                  <a:close/>
                  <a:moveTo>
                    <a:pt x="400" y="125"/>
                  </a:moveTo>
                  <a:cubicBezTo>
                    <a:pt x="50" y="125"/>
                    <a:pt x="50" y="125"/>
                    <a:pt x="50" y="125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72"/>
                    <a:pt x="72" y="50"/>
                    <a:pt x="100" y="50"/>
                  </a:cubicBezTo>
                  <a:cubicBezTo>
                    <a:pt x="350" y="50"/>
                    <a:pt x="350" y="50"/>
                    <a:pt x="350" y="50"/>
                  </a:cubicBezTo>
                  <a:cubicBezTo>
                    <a:pt x="378" y="50"/>
                    <a:pt x="400" y="72"/>
                    <a:pt x="400" y="100"/>
                  </a:cubicBezTo>
                  <a:lnTo>
                    <a:pt x="400" y="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Rectangle 96"/>
            <p:cNvSpPr/>
            <p:nvPr/>
          </p:nvSpPr>
          <p:spPr>
            <a:xfrm>
              <a:off x="4687252" y="3691194"/>
              <a:ext cx="2802748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Class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aptent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taciti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sociosqu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ad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litora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torquent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conubia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nostra,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inceptos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himenaeos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5297384" y="3207881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b="1" dirty="0"/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5755714" y="3632052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8803150" y="3235798"/>
            <a:ext cx="2802748" cy="3246530"/>
            <a:chOff x="8803150" y="1829234"/>
            <a:chExt cx="2802748" cy="3246530"/>
          </a:xfrm>
        </p:grpSpPr>
        <p:sp>
          <p:nvSpPr>
            <p:cNvPr id="26" name="Freeform 9"/>
            <p:cNvSpPr>
              <a:spLocks noEditPoints="1"/>
            </p:cNvSpPr>
            <p:nvPr/>
          </p:nvSpPr>
          <p:spPr bwMode="auto">
            <a:xfrm>
              <a:off x="9863607" y="1829234"/>
              <a:ext cx="681835" cy="1221310"/>
            </a:xfrm>
            <a:custGeom>
              <a:avLst/>
              <a:gdLst>
                <a:gd name="T0" fmla="*/ 225 w 450"/>
                <a:gd name="T1" fmla="*/ 700 h 800"/>
                <a:gd name="T2" fmla="*/ 275 w 450"/>
                <a:gd name="T3" fmla="*/ 650 h 800"/>
                <a:gd name="T4" fmla="*/ 225 w 450"/>
                <a:gd name="T5" fmla="*/ 600 h 800"/>
                <a:gd name="T6" fmla="*/ 175 w 450"/>
                <a:gd name="T7" fmla="*/ 650 h 800"/>
                <a:gd name="T8" fmla="*/ 225 w 450"/>
                <a:gd name="T9" fmla="*/ 700 h 800"/>
                <a:gd name="T10" fmla="*/ 350 w 450"/>
                <a:gd name="T11" fmla="*/ 0 h 800"/>
                <a:gd name="T12" fmla="*/ 100 w 450"/>
                <a:gd name="T13" fmla="*/ 0 h 800"/>
                <a:gd name="T14" fmla="*/ 0 w 450"/>
                <a:gd name="T15" fmla="*/ 100 h 800"/>
                <a:gd name="T16" fmla="*/ 0 w 450"/>
                <a:gd name="T17" fmla="*/ 700 h 800"/>
                <a:gd name="T18" fmla="*/ 100 w 450"/>
                <a:gd name="T19" fmla="*/ 800 h 800"/>
                <a:gd name="T20" fmla="*/ 350 w 450"/>
                <a:gd name="T21" fmla="*/ 800 h 800"/>
                <a:gd name="T22" fmla="*/ 450 w 450"/>
                <a:gd name="T23" fmla="*/ 700 h 800"/>
                <a:gd name="T24" fmla="*/ 450 w 450"/>
                <a:gd name="T25" fmla="*/ 100 h 800"/>
                <a:gd name="T26" fmla="*/ 350 w 450"/>
                <a:gd name="T27" fmla="*/ 0 h 800"/>
                <a:gd name="T28" fmla="*/ 400 w 450"/>
                <a:gd name="T29" fmla="*/ 700 h 800"/>
                <a:gd name="T30" fmla="*/ 350 w 450"/>
                <a:gd name="T31" fmla="*/ 750 h 800"/>
                <a:gd name="T32" fmla="*/ 100 w 450"/>
                <a:gd name="T33" fmla="*/ 750 h 800"/>
                <a:gd name="T34" fmla="*/ 50 w 450"/>
                <a:gd name="T35" fmla="*/ 700 h 800"/>
                <a:gd name="T36" fmla="*/ 50 w 450"/>
                <a:gd name="T37" fmla="*/ 550 h 800"/>
                <a:gd name="T38" fmla="*/ 400 w 450"/>
                <a:gd name="T39" fmla="*/ 550 h 800"/>
                <a:gd name="T40" fmla="*/ 400 w 450"/>
                <a:gd name="T41" fmla="*/ 700 h 800"/>
                <a:gd name="T42" fmla="*/ 400 w 450"/>
                <a:gd name="T43" fmla="*/ 500 h 800"/>
                <a:gd name="T44" fmla="*/ 50 w 450"/>
                <a:gd name="T45" fmla="*/ 500 h 800"/>
                <a:gd name="T46" fmla="*/ 50 w 450"/>
                <a:gd name="T47" fmla="*/ 175 h 800"/>
                <a:gd name="T48" fmla="*/ 400 w 450"/>
                <a:gd name="T49" fmla="*/ 175 h 800"/>
                <a:gd name="T50" fmla="*/ 400 w 450"/>
                <a:gd name="T51" fmla="*/ 500 h 800"/>
                <a:gd name="T52" fmla="*/ 400 w 450"/>
                <a:gd name="T53" fmla="*/ 125 h 800"/>
                <a:gd name="T54" fmla="*/ 50 w 450"/>
                <a:gd name="T55" fmla="*/ 125 h 800"/>
                <a:gd name="T56" fmla="*/ 50 w 450"/>
                <a:gd name="T57" fmla="*/ 100 h 800"/>
                <a:gd name="T58" fmla="*/ 100 w 450"/>
                <a:gd name="T59" fmla="*/ 50 h 800"/>
                <a:gd name="T60" fmla="*/ 350 w 450"/>
                <a:gd name="T61" fmla="*/ 50 h 800"/>
                <a:gd name="T62" fmla="*/ 400 w 450"/>
                <a:gd name="T63" fmla="*/ 100 h 800"/>
                <a:gd name="T64" fmla="*/ 400 w 450"/>
                <a:gd name="T65" fmla="*/ 125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0" h="800">
                  <a:moveTo>
                    <a:pt x="225" y="700"/>
                  </a:moveTo>
                  <a:cubicBezTo>
                    <a:pt x="253" y="700"/>
                    <a:pt x="275" y="678"/>
                    <a:pt x="275" y="650"/>
                  </a:cubicBezTo>
                  <a:cubicBezTo>
                    <a:pt x="275" y="622"/>
                    <a:pt x="253" y="600"/>
                    <a:pt x="225" y="600"/>
                  </a:cubicBezTo>
                  <a:cubicBezTo>
                    <a:pt x="197" y="600"/>
                    <a:pt x="175" y="622"/>
                    <a:pt x="175" y="650"/>
                  </a:cubicBezTo>
                  <a:cubicBezTo>
                    <a:pt x="175" y="678"/>
                    <a:pt x="197" y="700"/>
                    <a:pt x="225" y="700"/>
                  </a:cubicBezTo>
                  <a:close/>
                  <a:moveTo>
                    <a:pt x="35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700"/>
                    <a:pt x="0" y="700"/>
                    <a:pt x="0" y="700"/>
                  </a:cubicBezTo>
                  <a:cubicBezTo>
                    <a:pt x="0" y="755"/>
                    <a:pt x="45" y="800"/>
                    <a:pt x="100" y="800"/>
                  </a:cubicBezTo>
                  <a:cubicBezTo>
                    <a:pt x="350" y="800"/>
                    <a:pt x="350" y="800"/>
                    <a:pt x="350" y="800"/>
                  </a:cubicBezTo>
                  <a:cubicBezTo>
                    <a:pt x="405" y="800"/>
                    <a:pt x="450" y="755"/>
                    <a:pt x="450" y="700"/>
                  </a:cubicBezTo>
                  <a:cubicBezTo>
                    <a:pt x="450" y="100"/>
                    <a:pt x="450" y="100"/>
                    <a:pt x="450" y="100"/>
                  </a:cubicBezTo>
                  <a:cubicBezTo>
                    <a:pt x="450" y="45"/>
                    <a:pt x="405" y="0"/>
                    <a:pt x="350" y="0"/>
                  </a:cubicBezTo>
                  <a:close/>
                  <a:moveTo>
                    <a:pt x="400" y="700"/>
                  </a:moveTo>
                  <a:cubicBezTo>
                    <a:pt x="400" y="728"/>
                    <a:pt x="378" y="750"/>
                    <a:pt x="350" y="750"/>
                  </a:cubicBezTo>
                  <a:cubicBezTo>
                    <a:pt x="100" y="750"/>
                    <a:pt x="100" y="750"/>
                    <a:pt x="100" y="750"/>
                  </a:cubicBezTo>
                  <a:cubicBezTo>
                    <a:pt x="72" y="750"/>
                    <a:pt x="50" y="728"/>
                    <a:pt x="50" y="700"/>
                  </a:cubicBezTo>
                  <a:cubicBezTo>
                    <a:pt x="50" y="550"/>
                    <a:pt x="50" y="550"/>
                    <a:pt x="50" y="550"/>
                  </a:cubicBezTo>
                  <a:cubicBezTo>
                    <a:pt x="400" y="550"/>
                    <a:pt x="400" y="550"/>
                    <a:pt x="400" y="550"/>
                  </a:cubicBezTo>
                  <a:lnTo>
                    <a:pt x="400" y="700"/>
                  </a:lnTo>
                  <a:close/>
                  <a:moveTo>
                    <a:pt x="400" y="500"/>
                  </a:moveTo>
                  <a:cubicBezTo>
                    <a:pt x="50" y="500"/>
                    <a:pt x="50" y="500"/>
                    <a:pt x="50" y="500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00" y="175"/>
                    <a:pt x="400" y="175"/>
                    <a:pt x="400" y="175"/>
                  </a:cubicBezTo>
                  <a:lnTo>
                    <a:pt x="400" y="500"/>
                  </a:lnTo>
                  <a:close/>
                  <a:moveTo>
                    <a:pt x="400" y="125"/>
                  </a:moveTo>
                  <a:cubicBezTo>
                    <a:pt x="50" y="125"/>
                    <a:pt x="50" y="125"/>
                    <a:pt x="50" y="125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72"/>
                    <a:pt x="72" y="50"/>
                    <a:pt x="100" y="50"/>
                  </a:cubicBezTo>
                  <a:cubicBezTo>
                    <a:pt x="350" y="50"/>
                    <a:pt x="350" y="50"/>
                    <a:pt x="350" y="50"/>
                  </a:cubicBezTo>
                  <a:cubicBezTo>
                    <a:pt x="378" y="50"/>
                    <a:pt x="400" y="72"/>
                    <a:pt x="400" y="100"/>
                  </a:cubicBezTo>
                  <a:lnTo>
                    <a:pt x="400" y="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Rectangle 96"/>
            <p:cNvSpPr/>
            <p:nvPr/>
          </p:nvSpPr>
          <p:spPr>
            <a:xfrm>
              <a:off x="8803150" y="3690769"/>
              <a:ext cx="2802748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Class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aptent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taciti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sociosqu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ad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litora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torquent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conubia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nostra, per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inceptos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200" dirty="0" err="1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himenaeos</a:t>
              </a:r>
              <a:r>
                <a:rPr lang="en-US" altLang="zh-CN" sz="12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9413282" y="3207456"/>
              <a:ext cx="15824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Some keywords </a:t>
              </a:r>
              <a:endParaRPr lang="zh-CN" altLang="en-US" sz="1400" b="1" dirty="0"/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9871612" y="3631627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96"/>
          <p:cNvSpPr/>
          <p:nvPr/>
        </p:nvSpPr>
        <p:spPr>
          <a:xfrm>
            <a:off x="1521718" y="1693537"/>
            <a:ext cx="91485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34" name="矩形 33"/>
          <p:cNvSpPr/>
          <p:nvPr/>
        </p:nvSpPr>
        <p:spPr>
          <a:xfrm>
            <a:off x="0" y="6693633"/>
            <a:ext cx="12192000" cy="164367"/>
          </a:xfrm>
          <a:prstGeom prst="rect">
            <a:avLst/>
          </a:prstGeom>
          <a:solidFill>
            <a:srgbClr val="48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244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组合 244"/>
          <p:cNvGrpSpPr/>
          <p:nvPr/>
        </p:nvGrpSpPr>
        <p:grpSpPr>
          <a:xfrm>
            <a:off x="-848697" y="-501424"/>
            <a:ext cx="8701089" cy="8296275"/>
            <a:chOff x="-420688" y="-312738"/>
            <a:chExt cx="8701089" cy="8296275"/>
          </a:xfrm>
          <a:solidFill>
            <a:srgbClr val="6ED5E0"/>
          </a:solidFill>
        </p:grpSpPr>
        <p:grpSp>
          <p:nvGrpSpPr>
            <p:cNvPr id="246" name="Group 205"/>
            <p:cNvGrpSpPr>
              <a:grpSpLocks/>
            </p:cNvGrpSpPr>
            <p:nvPr/>
          </p:nvGrpSpPr>
          <p:grpSpPr bwMode="auto">
            <a:xfrm>
              <a:off x="-420688" y="-312738"/>
              <a:ext cx="8701089" cy="8296275"/>
              <a:chOff x="-265" y="-197"/>
              <a:chExt cx="5481" cy="5226"/>
            </a:xfrm>
            <a:grpFill/>
          </p:grpSpPr>
          <p:sp>
            <p:nvSpPr>
              <p:cNvPr id="272" name="Line 5"/>
              <p:cNvSpPr>
                <a:spLocks noChangeShapeType="1"/>
              </p:cNvSpPr>
              <p:nvPr/>
            </p:nvSpPr>
            <p:spPr bwMode="auto">
              <a:xfrm>
                <a:off x="2289" y="114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Line 6"/>
              <p:cNvSpPr>
                <a:spLocks noChangeShapeType="1"/>
              </p:cNvSpPr>
              <p:nvPr/>
            </p:nvSpPr>
            <p:spPr bwMode="auto">
              <a:xfrm>
                <a:off x="2289" y="114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7"/>
              <p:cNvSpPr>
                <a:spLocks/>
              </p:cNvSpPr>
              <p:nvPr/>
            </p:nvSpPr>
            <p:spPr bwMode="auto">
              <a:xfrm>
                <a:off x="2229" y="1108"/>
                <a:ext cx="23" cy="10"/>
              </a:xfrm>
              <a:custGeom>
                <a:avLst/>
                <a:gdLst>
                  <a:gd name="T0" fmla="*/ 5 w 5"/>
                  <a:gd name="T1" fmla="*/ 1 h 2"/>
                  <a:gd name="T2" fmla="*/ 2 w 5"/>
                  <a:gd name="T3" fmla="*/ 0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2" y="0"/>
                      <a:pt x="2" y="0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8"/>
              <p:cNvSpPr>
                <a:spLocks/>
              </p:cNvSpPr>
              <p:nvPr/>
            </p:nvSpPr>
            <p:spPr bwMode="auto">
              <a:xfrm>
                <a:off x="4252" y="3099"/>
                <a:ext cx="139" cy="144"/>
              </a:xfrm>
              <a:custGeom>
                <a:avLst/>
                <a:gdLst>
                  <a:gd name="T0" fmla="*/ 19 w 30"/>
                  <a:gd name="T1" fmla="*/ 22 h 31"/>
                  <a:gd name="T2" fmla="*/ 24 w 30"/>
                  <a:gd name="T3" fmla="*/ 29 h 31"/>
                  <a:gd name="T4" fmla="*/ 23 w 30"/>
                  <a:gd name="T5" fmla="*/ 27 h 31"/>
                  <a:gd name="T6" fmla="*/ 27 w 30"/>
                  <a:gd name="T7" fmla="*/ 28 h 31"/>
                  <a:gd name="T8" fmla="*/ 14 w 30"/>
                  <a:gd name="T9" fmla="*/ 11 h 31"/>
                  <a:gd name="T10" fmla="*/ 0 w 30"/>
                  <a:gd name="T11" fmla="*/ 0 h 31"/>
                  <a:gd name="T12" fmla="*/ 19 w 30"/>
                  <a:gd name="T13" fmla="*/ 2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19" y="22"/>
                    </a:moveTo>
                    <a:cubicBezTo>
                      <a:pt x="19" y="28"/>
                      <a:pt x="19" y="28"/>
                      <a:pt x="24" y="29"/>
                    </a:cubicBezTo>
                    <a:cubicBezTo>
                      <a:pt x="23" y="29"/>
                      <a:pt x="22" y="27"/>
                      <a:pt x="23" y="27"/>
                    </a:cubicBezTo>
                    <a:cubicBezTo>
                      <a:pt x="23" y="27"/>
                      <a:pt x="27" y="31"/>
                      <a:pt x="27" y="28"/>
                    </a:cubicBezTo>
                    <a:cubicBezTo>
                      <a:pt x="30" y="20"/>
                      <a:pt x="20" y="16"/>
                      <a:pt x="14" y="11"/>
                    </a:cubicBezTo>
                    <a:cubicBezTo>
                      <a:pt x="9" y="7"/>
                      <a:pt x="5" y="0"/>
                      <a:pt x="0" y="0"/>
                    </a:cubicBezTo>
                    <a:cubicBezTo>
                      <a:pt x="9" y="8"/>
                      <a:pt x="13" y="16"/>
                      <a:pt x="19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9"/>
              <p:cNvSpPr>
                <a:spLocks/>
              </p:cNvSpPr>
              <p:nvPr/>
            </p:nvSpPr>
            <p:spPr bwMode="auto">
              <a:xfrm>
                <a:off x="4464" y="3295"/>
                <a:ext cx="88" cy="93"/>
              </a:xfrm>
              <a:custGeom>
                <a:avLst/>
                <a:gdLst>
                  <a:gd name="T0" fmla="*/ 18 w 19"/>
                  <a:gd name="T1" fmla="*/ 20 h 20"/>
                  <a:gd name="T2" fmla="*/ 19 w 19"/>
                  <a:gd name="T3" fmla="*/ 19 h 20"/>
                  <a:gd name="T4" fmla="*/ 0 w 19"/>
                  <a:gd name="T5" fmla="*/ 0 h 20"/>
                  <a:gd name="T6" fmla="*/ 18 w 19"/>
                  <a:gd name="T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0">
                    <a:moveTo>
                      <a:pt x="18" y="20"/>
                    </a:moveTo>
                    <a:cubicBezTo>
                      <a:pt x="17" y="19"/>
                      <a:pt x="18" y="19"/>
                      <a:pt x="19" y="19"/>
                    </a:cubicBezTo>
                    <a:cubicBezTo>
                      <a:pt x="17" y="12"/>
                      <a:pt x="7" y="3"/>
                      <a:pt x="0" y="0"/>
                    </a:cubicBezTo>
                    <a:cubicBezTo>
                      <a:pt x="5" y="6"/>
                      <a:pt x="10" y="19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0"/>
              <p:cNvSpPr>
                <a:spLocks/>
              </p:cNvSpPr>
              <p:nvPr/>
            </p:nvSpPr>
            <p:spPr bwMode="auto">
              <a:xfrm>
                <a:off x="2399" y="1271"/>
                <a:ext cx="46" cy="52"/>
              </a:xfrm>
              <a:custGeom>
                <a:avLst/>
                <a:gdLst>
                  <a:gd name="T0" fmla="*/ 10 w 10"/>
                  <a:gd name="T1" fmla="*/ 11 h 11"/>
                  <a:gd name="T2" fmla="*/ 0 w 10"/>
                  <a:gd name="T3" fmla="*/ 2 h 11"/>
                  <a:gd name="T4" fmla="*/ 10 w 10"/>
                  <a:gd name="T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1">
                    <a:moveTo>
                      <a:pt x="10" y="11"/>
                    </a:moveTo>
                    <a:cubicBezTo>
                      <a:pt x="8" y="9"/>
                      <a:pt x="5" y="0"/>
                      <a:pt x="0" y="2"/>
                    </a:cubicBezTo>
                    <a:cubicBezTo>
                      <a:pt x="1" y="3"/>
                      <a:pt x="5" y="11"/>
                      <a:pt x="1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1"/>
              <p:cNvSpPr>
                <a:spLocks/>
              </p:cNvSpPr>
              <p:nvPr/>
            </p:nvSpPr>
            <p:spPr bwMode="auto">
              <a:xfrm>
                <a:off x="4123" y="2973"/>
                <a:ext cx="60" cy="70"/>
              </a:xfrm>
              <a:custGeom>
                <a:avLst/>
                <a:gdLst>
                  <a:gd name="T0" fmla="*/ 10 w 13"/>
                  <a:gd name="T1" fmla="*/ 13 h 15"/>
                  <a:gd name="T2" fmla="*/ 13 w 13"/>
                  <a:gd name="T3" fmla="*/ 12 h 15"/>
                  <a:gd name="T4" fmla="*/ 0 w 13"/>
                  <a:gd name="T5" fmla="*/ 2 h 15"/>
                  <a:gd name="T6" fmla="*/ 10 w 13"/>
                  <a:gd name="T7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5">
                    <a:moveTo>
                      <a:pt x="10" y="13"/>
                    </a:moveTo>
                    <a:cubicBezTo>
                      <a:pt x="8" y="9"/>
                      <a:pt x="12" y="15"/>
                      <a:pt x="13" y="12"/>
                    </a:cubicBezTo>
                    <a:cubicBezTo>
                      <a:pt x="9" y="7"/>
                      <a:pt x="8" y="0"/>
                      <a:pt x="0" y="2"/>
                    </a:cubicBezTo>
                    <a:cubicBezTo>
                      <a:pt x="3" y="5"/>
                      <a:pt x="5" y="12"/>
                      <a:pt x="1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2"/>
              <p:cNvSpPr>
                <a:spLocks/>
              </p:cNvSpPr>
              <p:nvPr/>
            </p:nvSpPr>
            <p:spPr bwMode="auto">
              <a:xfrm>
                <a:off x="2376" y="1248"/>
                <a:ext cx="23" cy="33"/>
              </a:xfrm>
              <a:custGeom>
                <a:avLst/>
                <a:gdLst>
                  <a:gd name="T0" fmla="*/ 5 w 5"/>
                  <a:gd name="T1" fmla="*/ 5 h 7"/>
                  <a:gd name="T2" fmla="*/ 0 w 5"/>
                  <a:gd name="T3" fmla="*/ 2 h 7"/>
                  <a:gd name="T4" fmla="*/ 5 w 5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5" y="5"/>
                    </a:moveTo>
                    <a:cubicBezTo>
                      <a:pt x="3" y="4"/>
                      <a:pt x="1" y="0"/>
                      <a:pt x="0" y="2"/>
                    </a:cubicBezTo>
                    <a:cubicBezTo>
                      <a:pt x="1" y="3"/>
                      <a:pt x="3" y="7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3"/>
              <p:cNvSpPr>
                <a:spLocks/>
              </p:cNvSpPr>
              <p:nvPr/>
            </p:nvSpPr>
            <p:spPr bwMode="auto">
              <a:xfrm>
                <a:off x="2473" y="1360"/>
                <a:ext cx="249" cy="275"/>
              </a:xfrm>
              <a:custGeom>
                <a:avLst/>
                <a:gdLst>
                  <a:gd name="T0" fmla="*/ 13 w 54"/>
                  <a:gd name="T1" fmla="*/ 29 h 59"/>
                  <a:gd name="T2" fmla="*/ 26 w 54"/>
                  <a:gd name="T3" fmla="*/ 40 h 59"/>
                  <a:gd name="T4" fmla="*/ 24 w 54"/>
                  <a:gd name="T5" fmla="*/ 33 h 59"/>
                  <a:gd name="T6" fmla="*/ 26 w 54"/>
                  <a:gd name="T7" fmla="*/ 31 h 59"/>
                  <a:gd name="T8" fmla="*/ 38 w 54"/>
                  <a:gd name="T9" fmla="*/ 54 h 59"/>
                  <a:gd name="T10" fmla="*/ 43 w 54"/>
                  <a:gd name="T11" fmla="*/ 58 h 59"/>
                  <a:gd name="T12" fmla="*/ 47 w 54"/>
                  <a:gd name="T13" fmla="*/ 59 h 59"/>
                  <a:gd name="T14" fmla="*/ 30 w 54"/>
                  <a:gd name="T15" fmla="*/ 32 h 59"/>
                  <a:gd name="T16" fmla="*/ 27 w 54"/>
                  <a:gd name="T17" fmla="*/ 26 h 59"/>
                  <a:gd name="T18" fmla="*/ 0 w 54"/>
                  <a:gd name="T19" fmla="*/ 0 h 59"/>
                  <a:gd name="T20" fmla="*/ 13 w 54"/>
                  <a:gd name="T21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4" h="59">
                    <a:moveTo>
                      <a:pt x="13" y="29"/>
                    </a:moveTo>
                    <a:cubicBezTo>
                      <a:pt x="17" y="33"/>
                      <a:pt x="21" y="38"/>
                      <a:pt x="26" y="40"/>
                    </a:cubicBezTo>
                    <a:cubicBezTo>
                      <a:pt x="26" y="38"/>
                      <a:pt x="23" y="35"/>
                      <a:pt x="24" y="33"/>
                    </a:cubicBezTo>
                    <a:cubicBezTo>
                      <a:pt x="25" y="34"/>
                      <a:pt x="26" y="32"/>
                      <a:pt x="26" y="31"/>
                    </a:cubicBezTo>
                    <a:cubicBezTo>
                      <a:pt x="35" y="39"/>
                      <a:pt x="41" y="46"/>
                      <a:pt x="38" y="54"/>
                    </a:cubicBezTo>
                    <a:cubicBezTo>
                      <a:pt x="39" y="55"/>
                      <a:pt x="41" y="59"/>
                      <a:pt x="43" y="58"/>
                    </a:cubicBezTo>
                    <a:cubicBezTo>
                      <a:pt x="39" y="53"/>
                      <a:pt x="46" y="56"/>
                      <a:pt x="47" y="59"/>
                    </a:cubicBezTo>
                    <a:cubicBezTo>
                      <a:pt x="54" y="47"/>
                      <a:pt x="38" y="41"/>
                      <a:pt x="30" y="32"/>
                    </a:cubicBezTo>
                    <a:cubicBezTo>
                      <a:pt x="29" y="31"/>
                      <a:pt x="28" y="28"/>
                      <a:pt x="27" y="26"/>
                    </a:cubicBezTo>
                    <a:cubicBezTo>
                      <a:pt x="21" y="17"/>
                      <a:pt x="7" y="4"/>
                      <a:pt x="0" y="0"/>
                    </a:cubicBezTo>
                    <a:cubicBezTo>
                      <a:pt x="4" y="8"/>
                      <a:pt x="24" y="28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4"/>
              <p:cNvSpPr>
                <a:spLocks/>
              </p:cNvSpPr>
              <p:nvPr/>
            </p:nvSpPr>
            <p:spPr bwMode="auto">
              <a:xfrm>
                <a:off x="2634" y="1514"/>
                <a:ext cx="19" cy="18"/>
              </a:xfrm>
              <a:custGeom>
                <a:avLst/>
                <a:gdLst>
                  <a:gd name="T0" fmla="*/ 4 w 4"/>
                  <a:gd name="T1" fmla="*/ 3 h 4"/>
                  <a:gd name="T2" fmla="*/ 0 w 4"/>
                  <a:gd name="T3" fmla="*/ 1 h 4"/>
                  <a:gd name="T4" fmla="*/ 4 w 4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3" y="2"/>
                      <a:pt x="1" y="0"/>
                      <a:pt x="0" y="1"/>
                    </a:cubicBezTo>
                    <a:cubicBezTo>
                      <a:pt x="1" y="2"/>
                      <a:pt x="3" y="4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5"/>
              <p:cNvSpPr>
                <a:spLocks/>
              </p:cNvSpPr>
              <p:nvPr/>
            </p:nvSpPr>
            <p:spPr bwMode="auto">
              <a:xfrm>
                <a:off x="3994" y="2884"/>
                <a:ext cx="88" cy="84"/>
              </a:xfrm>
              <a:custGeom>
                <a:avLst/>
                <a:gdLst>
                  <a:gd name="T0" fmla="*/ 14 w 19"/>
                  <a:gd name="T1" fmla="*/ 18 h 18"/>
                  <a:gd name="T2" fmla="*/ 19 w 19"/>
                  <a:gd name="T3" fmla="*/ 13 h 18"/>
                  <a:gd name="T4" fmla="*/ 0 w 19"/>
                  <a:gd name="T5" fmla="*/ 0 h 18"/>
                  <a:gd name="T6" fmla="*/ 14 w 1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8">
                    <a:moveTo>
                      <a:pt x="14" y="18"/>
                    </a:moveTo>
                    <a:cubicBezTo>
                      <a:pt x="15" y="13"/>
                      <a:pt x="15" y="16"/>
                      <a:pt x="19" y="13"/>
                    </a:cubicBezTo>
                    <a:cubicBezTo>
                      <a:pt x="16" y="6"/>
                      <a:pt x="7" y="1"/>
                      <a:pt x="0" y="0"/>
                    </a:cubicBezTo>
                    <a:cubicBezTo>
                      <a:pt x="6" y="6"/>
                      <a:pt x="7" y="12"/>
                      <a:pt x="1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Line 16"/>
              <p:cNvSpPr>
                <a:spLocks noChangeShapeType="1"/>
              </p:cNvSpPr>
              <p:nvPr/>
            </p:nvSpPr>
            <p:spPr bwMode="auto">
              <a:xfrm>
                <a:off x="4584" y="3453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Line 17"/>
              <p:cNvSpPr>
                <a:spLocks noChangeShapeType="1"/>
              </p:cNvSpPr>
              <p:nvPr/>
            </p:nvSpPr>
            <p:spPr bwMode="auto">
              <a:xfrm>
                <a:off x="4584" y="3453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8"/>
              <p:cNvSpPr>
                <a:spLocks/>
              </p:cNvSpPr>
              <p:nvPr/>
            </p:nvSpPr>
            <p:spPr bwMode="auto">
              <a:xfrm>
                <a:off x="3543" y="2455"/>
                <a:ext cx="32" cy="33"/>
              </a:xfrm>
              <a:custGeom>
                <a:avLst/>
                <a:gdLst>
                  <a:gd name="T0" fmla="*/ 7 w 7"/>
                  <a:gd name="T1" fmla="*/ 6 h 7"/>
                  <a:gd name="T2" fmla="*/ 0 w 7"/>
                  <a:gd name="T3" fmla="*/ 1 h 7"/>
                  <a:gd name="T4" fmla="*/ 7 w 7"/>
                  <a:gd name="T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7">
                    <a:moveTo>
                      <a:pt x="7" y="6"/>
                    </a:moveTo>
                    <a:cubicBezTo>
                      <a:pt x="3" y="4"/>
                      <a:pt x="4" y="0"/>
                      <a:pt x="0" y="1"/>
                    </a:cubicBezTo>
                    <a:cubicBezTo>
                      <a:pt x="1" y="4"/>
                      <a:pt x="4" y="7"/>
                      <a:pt x="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9"/>
              <p:cNvSpPr>
                <a:spLocks/>
              </p:cNvSpPr>
              <p:nvPr/>
            </p:nvSpPr>
            <p:spPr bwMode="auto">
              <a:xfrm>
                <a:off x="4409" y="3299"/>
                <a:ext cx="28" cy="37"/>
              </a:xfrm>
              <a:custGeom>
                <a:avLst/>
                <a:gdLst>
                  <a:gd name="T0" fmla="*/ 6 w 6"/>
                  <a:gd name="T1" fmla="*/ 6 h 8"/>
                  <a:gd name="T2" fmla="*/ 0 w 6"/>
                  <a:gd name="T3" fmla="*/ 2 h 8"/>
                  <a:gd name="T4" fmla="*/ 6 w 6"/>
                  <a:gd name="T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6" y="6"/>
                    </a:moveTo>
                    <a:cubicBezTo>
                      <a:pt x="3" y="4"/>
                      <a:pt x="4" y="0"/>
                      <a:pt x="0" y="2"/>
                    </a:cubicBezTo>
                    <a:cubicBezTo>
                      <a:pt x="2" y="3"/>
                      <a:pt x="4" y="8"/>
                      <a:pt x="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20"/>
              <p:cNvSpPr>
                <a:spLocks/>
              </p:cNvSpPr>
              <p:nvPr/>
            </p:nvSpPr>
            <p:spPr bwMode="auto">
              <a:xfrm>
                <a:off x="4391" y="3318"/>
                <a:ext cx="184" cy="163"/>
              </a:xfrm>
              <a:custGeom>
                <a:avLst/>
                <a:gdLst>
                  <a:gd name="T0" fmla="*/ 9 w 40"/>
                  <a:gd name="T1" fmla="*/ 9 h 35"/>
                  <a:gd name="T2" fmla="*/ 6 w 40"/>
                  <a:gd name="T3" fmla="*/ 10 h 35"/>
                  <a:gd name="T4" fmla="*/ 14 w 40"/>
                  <a:gd name="T5" fmla="*/ 16 h 35"/>
                  <a:gd name="T6" fmla="*/ 10 w 40"/>
                  <a:gd name="T7" fmla="*/ 10 h 35"/>
                  <a:gd name="T8" fmla="*/ 40 w 40"/>
                  <a:gd name="T9" fmla="*/ 35 h 35"/>
                  <a:gd name="T10" fmla="*/ 0 w 40"/>
                  <a:gd name="T11" fmla="*/ 0 h 35"/>
                  <a:gd name="T12" fmla="*/ 9 w 40"/>
                  <a:gd name="T13" fmla="*/ 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5">
                    <a:moveTo>
                      <a:pt x="9" y="9"/>
                    </a:moveTo>
                    <a:cubicBezTo>
                      <a:pt x="8" y="10"/>
                      <a:pt x="7" y="9"/>
                      <a:pt x="6" y="10"/>
                    </a:cubicBezTo>
                    <a:cubicBezTo>
                      <a:pt x="9" y="12"/>
                      <a:pt x="11" y="17"/>
                      <a:pt x="14" y="16"/>
                    </a:cubicBezTo>
                    <a:cubicBezTo>
                      <a:pt x="12" y="14"/>
                      <a:pt x="10" y="12"/>
                      <a:pt x="10" y="10"/>
                    </a:cubicBezTo>
                    <a:cubicBezTo>
                      <a:pt x="21" y="17"/>
                      <a:pt x="29" y="30"/>
                      <a:pt x="40" y="35"/>
                    </a:cubicBezTo>
                    <a:cubicBezTo>
                      <a:pt x="30" y="21"/>
                      <a:pt x="13" y="10"/>
                      <a:pt x="0" y="0"/>
                    </a:cubicBezTo>
                    <a:cubicBezTo>
                      <a:pt x="1" y="4"/>
                      <a:pt x="6" y="4"/>
                      <a:pt x="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21"/>
              <p:cNvSpPr>
                <a:spLocks/>
              </p:cNvSpPr>
              <p:nvPr/>
            </p:nvSpPr>
            <p:spPr bwMode="auto">
              <a:xfrm>
                <a:off x="3284" y="2227"/>
                <a:ext cx="37" cy="37"/>
              </a:xfrm>
              <a:custGeom>
                <a:avLst/>
                <a:gdLst>
                  <a:gd name="T0" fmla="*/ 8 w 8"/>
                  <a:gd name="T1" fmla="*/ 7 h 8"/>
                  <a:gd name="T2" fmla="*/ 0 w 8"/>
                  <a:gd name="T3" fmla="*/ 1 h 8"/>
                  <a:gd name="T4" fmla="*/ 8 w 8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8" y="7"/>
                    </a:moveTo>
                    <a:cubicBezTo>
                      <a:pt x="6" y="4"/>
                      <a:pt x="4" y="0"/>
                      <a:pt x="0" y="1"/>
                    </a:cubicBezTo>
                    <a:cubicBezTo>
                      <a:pt x="3" y="4"/>
                      <a:pt x="4" y="8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22"/>
              <p:cNvSpPr>
                <a:spLocks/>
              </p:cNvSpPr>
              <p:nvPr/>
            </p:nvSpPr>
            <p:spPr bwMode="auto">
              <a:xfrm>
                <a:off x="4040" y="2973"/>
                <a:ext cx="28" cy="23"/>
              </a:xfrm>
              <a:custGeom>
                <a:avLst/>
                <a:gdLst>
                  <a:gd name="T0" fmla="*/ 6 w 6"/>
                  <a:gd name="T1" fmla="*/ 4 h 5"/>
                  <a:gd name="T2" fmla="*/ 0 w 6"/>
                  <a:gd name="T3" fmla="*/ 1 h 5"/>
                  <a:gd name="T4" fmla="*/ 6 w 6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6" y="4"/>
                    </a:moveTo>
                    <a:cubicBezTo>
                      <a:pt x="6" y="0"/>
                      <a:pt x="3" y="1"/>
                      <a:pt x="0" y="1"/>
                    </a:cubicBezTo>
                    <a:cubicBezTo>
                      <a:pt x="2" y="3"/>
                      <a:pt x="4" y="5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23"/>
              <p:cNvSpPr>
                <a:spLocks/>
              </p:cNvSpPr>
              <p:nvPr/>
            </p:nvSpPr>
            <p:spPr bwMode="auto">
              <a:xfrm>
                <a:off x="4234" y="3173"/>
                <a:ext cx="28" cy="28"/>
              </a:xfrm>
              <a:custGeom>
                <a:avLst/>
                <a:gdLst>
                  <a:gd name="T0" fmla="*/ 6 w 6"/>
                  <a:gd name="T1" fmla="*/ 4 h 6"/>
                  <a:gd name="T2" fmla="*/ 0 w 6"/>
                  <a:gd name="T3" fmla="*/ 0 h 6"/>
                  <a:gd name="T4" fmla="*/ 6 w 6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5" y="2"/>
                      <a:pt x="3" y="0"/>
                      <a:pt x="0" y="0"/>
                    </a:cubicBezTo>
                    <a:cubicBezTo>
                      <a:pt x="2" y="1"/>
                      <a:pt x="4" y="6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24"/>
              <p:cNvSpPr>
                <a:spLocks/>
              </p:cNvSpPr>
              <p:nvPr/>
            </p:nvSpPr>
            <p:spPr bwMode="auto">
              <a:xfrm>
                <a:off x="2353" y="1318"/>
                <a:ext cx="37" cy="51"/>
              </a:xfrm>
              <a:custGeom>
                <a:avLst/>
                <a:gdLst>
                  <a:gd name="T0" fmla="*/ 7 w 8"/>
                  <a:gd name="T1" fmla="*/ 10 h 11"/>
                  <a:gd name="T2" fmla="*/ 0 w 8"/>
                  <a:gd name="T3" fmla="*/ 3 h 11"/>
                  <a:gd name="T4" fmla="*/ 7 w 8"/>
                  <a:gd name="T5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11">
                    <a:moveTo>
                      <a:pt x="7" y="10"/>
                    </a:moveTo>
                    <a:cubicBezTo>
                      <a:pt x="8" y="8"/>
                      <a:pt x="0" y="0"/>
                      <a:pt x="0" y="3"/>
                    </a:cubicBezTo>
                    <a:cubicBezTo>
                      <a:pt x="4" y="5"/>
                      <a:pt x="3" y="11"/>
                      <a:pt x="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25"/>
              <p:cNvSpPr>
                <a:spLocks/>
              </p:cNvSpPr>
              <p:nvPr/>
            </p:nvSpPr>
            <p:spPr bwMode="auto">
              <a:xfrm>
                <a:off x="4114" y="3052"/>
                <a:ext cx="115" cy="107"/>
              </a:xfrm>
              <a:custGeom>
                <a:avLst/>
                <a:gdLst>
                  <a:gd name="T0" fmla="*/ 25 w 25"/>
                  <a:gd name="T1" fmla="*/ 23 h 23"/>
                  <a:gd name="T2" fmla="*/ 0 w 25"/>
                  <a:gd name="T3" fmla="*/ 0 h 23"/>
                  <a:gd name="T4" fmla="*/ 25 w 25"/>
                  <a:gd name="T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23">
                    <a:moveTo>
                      <a:pt x="25" y="23"/>
                    </a:moveTo>
                    <a:cubicBezTo>
                      <a:pt x="16" y="16"/>
                      <a:pt x="8" y="5"/>
                      <a:pt x="0" y="0"/>
                    </a:cubicBezTo>
                    <a:cubicBezTo>
                      <a:pt x="7" y="8"/>
                      <a:pt x="17" y="19"/>
                      <a:pt x="25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Line 26"/>
              <p:cNvSpPr>
                <a:spLocks noChangeShapeType="1"/>
              </p:cNvSpPr>
              <p:nvPr/>
            </p:nvSpPr>
            <p:spPr bwMode="auto">
              <a:xfrm>
                <a:off x="4285" y="3215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Line 27"/>
              <p:cNvSpPr>
                <a:spLocks noChangeShapeType="1"/>
              </p:cNvSpPr>
              <p:nvPr/>
            </p:nvSpPr>
            <p:spPr bwMode="auto">
              <a:xfrm>
                <a:off x="4285" y="3215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Line 28"/>
              <p:cNvSpPr>
                <a:spLocks noChangeShapeType="1"/>
              </p:cNvSpPr>
              <p:nvPr/>
            </p:nvSpPr>
            <p:spPr bwMode="auto">
              <a:xfrm>
                <a:off x="4303" y="3234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Line 29"/>
              <p:cNvSpPr>
                <a:spLocks noChangeShapeType="1"/>
              </p:cNvSpPr>
              <p:nvPr/>
            </p:nvSpPr>
            <p:spPr bwMode="auto">
              <a:xfrm>
                <a:off x="4303" y="3234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Line 30"/>
              <p:cNvSpPr>
                <a:spLocks noChangeShapeType="1"/>
              </p:cNvSpPr>
              <p:nvPr/>
            </p:nvSpPr>
            <p:spPr bwMode="auto">
              <a:xfrm>
                <a:off x="4262" y="321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Line 31"/>
              <p:cNvSpPr>
                <a:spLocks noChangeShapeType="1"/>
              </p:cNvSpPr>
              <p:nvPr/>
            </p:nvSpPr>
            <p:spPr bwMode="auto">
              <a:xfrm>
                <a:off x="4262" y="321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32"/>
              <p:cNvSpPr>
                <a:spLocks/>
              </p:cNvSpPr>
              <p:nvPr/>
            </p:nvSpPr>
            <p:spPr bwMode="auto">
              <a:xfrm>
                <a:off x="2123" y="1132"/>
                <a:ext cx="37" cy="28"/>
              </a:xfrm>
              <a:custGeom>
                <a:avLst/>
                <a:gdLst>
                  <a:gd name="T0" fmla="*/ 5 w 8"/>
                  <a:gd name="T1" fmla="*/ 2 h 6"/>
                  <a:gd name="T2" fmla="*/ 0 w 8"/>
                  <a:gd name="T3" fmla="*/ 4 h 6"/>
                  <a:gd name="T4" fmla="*/ 8 w 8"/>
                  <a:gd name="T5" fmla="*/ 6 h 6"/>
                  <a:gd name="T6" fmla="*/ 5 w 8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6">
                    <a:moveTo>
                      <a:pt x="5" y="2"/>
                    </a:moveTo>
                    <a:cubicBezTo>
                      <a:pt x="3" y="5"/>
                      <a:pt x="2" y="0"/>
                      <a:pt x="0" y="4"/>
                    </a:cubicBezTo>
                    <a:cubicBezTo>
                      <a:pt x="3" y="5"/>
                      <a:pt x="5" y="6"/>
                      <a:pt x="8" y="6"/>
                    </a:cubicBezTo>
                    <a:cubicBezTo>
                      <a:pt x="5" y="5"/>
                      <a:pt x="7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33"/>
              <p:cNvSpPr>
                <a:spLocks/>
              </p:cNvSpPr>
              <p:nvPr/>
            </p:nvSpPr>
            <p:spPr bwMode="auto">
              <a:xfrm>
                <a:off x="2150" y="1169"/>
                <a:ext cx="51" cy="33"/>
              </a:xfrm>
              <a:custGeom>
                <a:avLst/>
                <a:gdLst>
                  <a:gd name="T0" fmla="*/ 7 w 11"/>
                  <a:gd name="T1" fmla="*/ 7 h 7"/>
                  <a:gd name="T2" fmla="*/ 3 w 11"/>
                  <a:gd name="T3" fmla="*/ 0 h 7"/>
                  <a:gd name="T4" fmla="*/ 7 w 11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7" y="7"/>
                    </a:moveTo>
                    <a:cubicBezTo>
                      <a:pt x="11" y="3"/>
                      <a:pt x="6" y="1"/>
                      <a:pt x="3" y="0"/>
                    </a:cubicBezTo>
                    <a:cubicBezTo>
                      <a:pt x="0" y="2"/>
                      <a:pt x="6" y="4"/>
                      <a:pt x="7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34"/>
              <p:cNvSpPr>
                <a:spLocks/>
              </p:cNvSpPr>
              <p:nvPr/>
            </p:nvSpPr>
            <p:spPr bwMode="auto">
              <a:xfrm>
                <a:off x="2492" y="1491"/>
                <a:ext cx="64" cy="60"/>
              </a:xfrm>
              <a:custGeom>
                <a:avLst/>
                <a:gdLst>
                  <a:gd name="T0" fmla="*/ 0 w 14"/>
                  <a:gd name="T1" fmla="*/ 0 h 13"/>
                  <a:gd name="T2" fmla="*/ 14 w 14"/>
                  <a:gd name="T3" fmla="*/ 13 h 13"/>
                  <a:gd name="T4" fmla="*/ 0 w 14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3">
                    <a:moveTo>
                      <a:pt x="0" y="0"/>
                    </a:moveTo>
                    <a:cubicBezTo>
                      <a:pt x="3" y="4"/>
                      <a:pt x="9" y="12"/>
                      <a:pt x="14" y="13"/>
                    </a:cubicBezTo>
                    <a:cubicBezTo>
                      <a:pt x="7" y="7"/>
                      <a:pt x="6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35"/>
              <p:cNvSpPr>
                <a:spLocks/>
              </p:cNvSpPr>
              <p:nvPr/>
            </p:nvSpPr>
            <p:spPr bwMode="auto">
              <a:xfrm>
                <a:off x="3732" y="2726"/>
                <a:ext cx="50" cy="32"/>
              </a:xfrm>
              <a:custGeom>
                <a:avLst/>
                <a:gdLst>
                  <a:gd name="T0" fmla="*/ 11 w 11"/>
                  <a:gd name="T1" fmla="*/ 7 h 7"/>
                  <a:gd name="T2" fmla="*/ 0 w 11"/>
                  <a:gd name="T3" fmla="*/ 0 h 7"/>
                  <a:gd name="T4" fmla="*/ 11 w 11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11" y="7"/>
                    </a:moveTo>
                    <a:cubicBezTo>
                      <a:pt x="8" y="4"/>
                      <a:pt x="4" y="1"/>
                      <a:pt x="0" y="0"/>
                    </a:cubicBezTo>
                    <a:cubicBezTo>
                      <a:pt x="4" y="3"/>
                      <a:pt x="8" y="7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Line 36"/>
              <p:cNvSpPr>
                <a:spLocks noChangeShapeType="1"/>
              </p:cNvSpPr>
              <p:nvPr/>
            </p:nvSpPr>
            <p:spPr bwMode="auto">
              <a:xfrm>
                <a:off x="3727" y="271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Line 37"/>
              <p:cNvSpPr>
                <a:spLocks noChangeShapeType="1"/>
              </p:cNvSpPr>
              <p:nvPr/>
            </p:nvSpPr>
            <p:spPr bwMode="auto">
              <a:xfrm>
                <a:off x="3727" y="271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38"/>
              <p:cNvSpPr>
                <a:spLocks/>
              </p:cNvSpPr>
              <p:nvPr/>
            </p:nvSpPr>
            <p:spPr bwMode="auto">
              <a:xfrm>
                <a:off x="4280" y="3276"/>
                <a:ext cx="74" cy="65"/>
              </a:xfrm>
              <a:custGeom>
                <a:avLst/>
                <a:gdLst>
                  <a:gd name="T0" fmla="*/ 16 w 16"/>
                  <a:gd name="T1" fmla="*/ 14 h 14"/>
                  <a:gd name="T2" fmla="*/ 0 w 16"/>
                  <a:gd name="T3" fmla="*/ 0 h 14"/>
                  <a:gd name="T4" fmla="*/ 16 w 16"/>
                  <a:gd name="T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4">
                    <a:moveTo>
                      <a:pt x="16" y="14"/>
                    </a:moveTo>
                    <a:cubicBezTo>
                      <a:pt x="12" y="8"/>
                      <a:pt x="8" y="3"/>
                      <a:pt x="0" y="0"/>
                    </a:cubicBezTo>
                    <a:cubicBezTo>
                      <a:pt x="5" y="5"/>
                      <a:pt x="10" y="12"/>
                      <a:pt x="1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9"/>
              <p:cNvSpPr>
                <a:spLocks/>
              </p:cNvSpPr>
              <p:nvPr/>
            </p:nvSpPr>
            <p:spPr bwMode="auto">
              <a:xfrm>
                <a:off x="2003" y="1052"/>
                <a:ext cx="23" cy="28"/>
              </a:xfrm>
              <a:custGeom>
                <a:avLst/>
                <a:gdLst>
                  <a:gd name="T0" fmla="*/ 5 w 5"/>
                  <a:gd name="T1" fmla="*/ 3 h 6"/>
                  <a:gd name="T2" fmla="*/ 0 w 5"/>
                  <a:gd name="T3" fmla="*/ 1 h 6"/>
                  <a:gd name="T4" fmla="*/ 5 w 5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5" y="3"/>
                    </a:moveTo>
                    <a:cubicBezTo>
                      <a:pt x="3" y="1"/>
                      <a:pt x="1" y="0"/>
                      <a:pt x="0" y="1"/>
                    </a:cubicBezTo>
                    <a:cubicBezTo>
                      <a:pt x="2" y="3"/>
                      <a:pt x="1" y="6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40"/>
              <p:cNvSpPr>
                <a:spLocks/>
              </p:cNvSpPr>
              <p:nvPr/>
            </p:nvSpPr>
            <p:spPr bwMode="auto">
              <a:xfrm>
                <a:off x="1961" y="1337"/>
                <a:ext cx="47" cy="46"/>
              </a:xfrm>
              <a:custGeom>
                <a:avLst/>
                <a:gdLst>
                  <a:gd name="T0" fmla="*/ 4 w 10"/>
                  <a:gd name="T1" fmla="*/ 5 h 10"/>
                  <a:gd name="T2" fmla="*/ 0 w 10"/>
                  <a:gd name="T3" fmla="*/ 3 h 10"/>
                  <a:gd name="T4" fmla="*/ 3 w 10"/>
                  <a:gd name="T5" fmla="*/ 6 h 10"/>
                  <a:gd name="T6" fmla="*/ 1 w 10"/>
                  <a:gd name="T7" fmla="*/ 6 h 10"/>
                  <a:gd name="T8" fmla="*/ 5 w 10"/>
                  <a:gd name="T9" fmla="*/ 10 h 10"/>
                  <a:gd name="T10" fmla="*/ 10 w 10"/>
                  <a:gd name="T11" fmla="*/ 8 h 10"/>
                  <a:gd name="T12" fmla="*/ 7 w 10"/>
                  <a:gd name="T13" fmla="*/ 1 h 10"/>
                  <a:gd name="T14" fmla="*/ 4 w 10"/>
                  <a:gd name="T15" fmla="*/ 1 h 10"/>
                  <a:gd name="T16" fmla="*/ 4 w 10"/>
                  <a:gd name="T1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4" y="5"/>
                    </a:moveTo>
                    <a:cubicBezTo>
                      <a:pt x="3" y="4"/>
                      <a:pt x="2" y="2"/>
                      <a:pt x="0" y="3"/>
                    </a:cubicBezTo>
                    <a:cubicBezTo>
                      <a:pt x="1" y="3"/>
                      <a:pt x="2" y="5"/>
                      <a:pt x="3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3" y="9"/>
                      <a:pt x="5" y="7"/>
                      <a:pt x="5" y="10"/>
                    </a:cubicBezTo>
                    <a:cubicBezTo>
                      <a:pt x="7" y="8"/>
                      <a:pt x="9" y="9"/>
                      <a:pt x="10" y="8"/>
                    </a:cubicBezTo>
                    <a:cubicBezTo>
                      <a:pt x="9" y="6"/>
                      <a:pt x="8" y="4"/>
                      <a:pt x="7" y="1"/>
                    </a:cubicBezTo>
                    <a:cubicBezTo>
                      <a:pt x="6" y="2"/>
                      <a:pt x="5" y="0"/>
                      <a:pt x="4" y="1"/>
                    </a:cubicBezTo>
                    <a:cubicBezTo>
                      <a:pt x="7" y="4"/>
                      <a:pt x="6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41"/>
              <p:cNvSpPr>
                <a:spLocks/>
              </p:cNvSpPr>
              <p:nvPr/>
            </p:nvSpPr>
            <p:spPr bwMode="auto">
              <a:xfrm>
                <a:off x="2054" y="1411"/>
                <a:ext cx="14" cy="28"/>
              </a:xfrm>
              <a:custGeom>
                <a:avLst/>
                <a:gdLst>
                  <a:gd name="T0" fmla="*/ 3 w 3"/>
                  <a:gd name="T1" fmla="*/ 5 h 6"/>
                  <a:gd name="T2" fmla="*/ 0 w 3"/>
                  <a:gd name="T3" fmla="*/ 2 h 6"/>
                  <a:gd name="T4" fmla="*/ 3 w 3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1" y="4"/>
                      <a:pt x="3" y="0"/>
                      <a:pt x="0" y="2"/>
                    </a:cubicBezTo>
                    <a:cubicBezTo>
                      <a:pt x="1" y="2"/>
                      <a:pt x="1" y="6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42"/>
              <p:cNvSpPr>
                <a:spLocks/>
              </p:cNvSpPr>
              <p:nvPr/>
            </p:nvSpPr>
            <p:spPr bwMode="auto">
              <a:xfrm>
                <a:off x="1865" y="1309"/>
                <a:ext cx="73" cy="51"/>
              </a:xfrm>
              <a:custGeom>
                <a:avLst/>
                <a:gdLst>
                  <a:gd name="T0" fmla="*/ 0 w 16"/>
                  <a:gd name="T1" fmla="*/ 0 h 11"/>
                  <a:gd name="T2" fmla="*/ 16 w 16"/>
                  <a:gd name="T3" fmla="*/ 11 h 11"/>
                  <a:gd name="T4" fmla="*/ 0 w 16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1">
                    <a:moveTo>
                      <a:pt x="0" y="0"/>
                    </a:moveTo>
                    <a:cubicBezTo>
                      <a:pt x="5" y="5"/>
                      <a:pt x="11" y="11"/>
                      <a:pt x="16" y="11"/>
                    </a:cubicBezTo>
                    <a:cubicBezTo>
                      <a:pt x="11" y="6"/>
                      <a:pt x="7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43"/>
              <p:cNvSpPr>
                <a:spLocks/>
              </p:cNvSpPr>
              <p:nvPr/>
            </p:nvSpPr>
            <p:spPr bwMode="auto">
              <a:xfrm>
                <a:off x="1703" y="1174"/>
                <a:ext cx="79" cy="55"/>
              </a:xfrm>
              <a:custGeom>
                <a:avLst/>
                <a:gdLst>
                  <a:gd name="T0" fmla="*/ 0 w 17"/>
                  <a:gd name="T1" fmla="*/ 0 h 12"/>
                  <a:gd name="T2" fmla="*/ 17 w 17"/>
                  <a:gd name="T3" fmla="*/ 12 h 12"/>
                  <a:gd name="T4" fmla="*/ 0 w 17"/>
                  <a:gd name="T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2">
                    <a:moveTo>
                      <a:pt x="0" y="0"/>
                    </a:moveTo>
                    <a:cubicBezTo>
                      <a:pt x="6" y="5"/>
                      <a:pt x="12" y="11"/>
                      <a:pt x="17" y="12"/>
                    </a:cubicBezTo>
                    <a:cubicBezTo>
                      <a:pt x="13" y="5"/>
                      <a:pt x="7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44"/>
              <p:cNvSpPr>
                <a:spLocks/>
              </p:cNvSpPr>
              <p:nvPr/>
            </p:nvSpPr>
            <p:spPr bwMode="auto">
              <a:xfrm>
                <a:off x="1772" y="1276"/>
                <a:ext cx="93" cy="56"/>
              </a:xfrm>
              <a:custGeom>
                <a:avLst/>
                <a:gdLst>
                  <a:gd name="T0" fmla="*/ 1 w 20"/>
                  <a:gd name="T1" fmla="*/ 0 h 12"/>
                  <a:gd name="T2" fmla="*/ 1 w 20"/>
                  <a:gd name="T3" fmla="*/ 0 h 12"/>
                  <a:gd name="T4" fmla="*/ 1 w 20"/>
                  <a:gd name="T5" fmla="*/ 0 h 12"/>
                  <a:gd name="T6" fmla="*/ 0 w 20"/>
                  <a:gd name="T7" fmla="*/ 1 h 12"/>
                  <a:gd name="T8" fmla="*/ 7 w 20"/>
                  <a:gd name="T9" fmla="*/ 6 h 12"/>
                  <a:gd name="T10" fmla="*/ 4 w 20"/>
                  <a:gd name="T11" fmla="*/ 2 h 12"/>
                  <a:gd name="T12" fmla="*/ 20 w 20"/>
                  <a:gd name="T13" fmla="*/ 12 h 12"/>
                  <a:gd name="T14" fmla="*/ 3 w 20"/>
                  <a:gd name="T15" fmla="*/ 1 h 12"/>
                  <a:gd name="T16" fmla="*/ 1 w 20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4"/>
                      <a:pt x="3" y="8"/>
                      <a:pt x="7" y="6"/>
                    </a:cubicBezTo>
                    <a:cubicBezTo>
                      <a:pt x="6" y="5"/>
                      <a:pt x="5" y="3"/>
                      <a:pt x="4" y="2"/>
                    </a:cubicBezTo>
                    <a:cubicBezTo>
                      <a:pt x="10" y="5"/>
                      <a:pt x="14" y="12"/>
                      <a:pt x="20" y="12"/>
                    </a:cubicBezTo>
                    <a:cubicBezTo>
                      <a:pt x="14" y="7"/>
                      <a:pt x="9" y="2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45"/>
              <p:cNvSpPr>
                <a:spLocks/>
              </p:cNvSpPr>
              <p:nvPr/>
            </p:nvSpPr>
            <p:spPr bwMode="auto">
              <a:xfrm>
                <a:off x="2722" y="2213"/>
                <a:ext cx="14" cy="33"/>
              </a:xfrm>
              <a:custGeom>
                <a:avLst/>
                <a:gdLst>
                  <a:gd name="T0" fmla="*/ 3 w 3"/>
                  <a:gd name="T1" fmla="*/ 5 h 7"/>
                  <a:gd name="T2" fmla="*/ 0 w 3"/>
                  <a:gd name="T3" fmla="*/ 2 h 7"/>
                  <a:gd name="T4" fmla="*/ 3 w 3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3" y="5"/>
                    </a:moveTo>
                    <a:cubicBezTo>
                      <a:pt x="3" y="4"/>
                      <a:pt x="2" y="0"/>
                      <a:pt x="0" y="2"/>
                    </a:cubicBezTo>
                    <a:cubicBezTo>
                      <a:pt x="0" y="3"/>
                      <a:pt x="1" y="7"/>
                      <a:pt x="3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46"/>
              <p:cNvSpPr>
                <a:spLocks/>
              </p:cNvSpPr>
              <p:nvPr/>
            </p:nvSpPr>
            <p:spPr bwMode="auto">
              <a:xfrm>
                <a:off x="2745" y="2306"/>
                <a:ext cx="51" cy="47"/>
              </a:xfrm>
              <a:custGeom>
                <a:avLst/>
                <a:gdLst>
                  <a:gd name="T0" fmla="*/ 0 w 11"/>
                  <a:gd name="T1" fmla="*/ 0 h 10"/>
                  <a:gd name="T2" fmla="*/ 11 w 11"/>
                  <a:gd name="T3" fmla="*/ 10 h 10"/>
                  <a:gd name="T4" fmla="*/ 0 w 1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">
                    <a:moveTo>
                      <a:pt x="0" y="0"/>
                    </a:moveTo>
                    <a:cubicBezTo>
                      <a:pt x="4" y="3"/>
                      <a:pt x="7" y="9"/>
                      <a:pt x="11" y="10"/>
                    </a:cubicBezTo>
                    <a:cubicBezTo>
                      <a:pt x="7" y="7"/>
                      <a:pt x="4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47"/>
              <p:cNvSpPr>
                <a:spLocks/>
              </p:cNvSpPr>
              <p:nvPr/>
            </p:nvSpPr>
            <p:spPr bwMode="auto">
              <a:xfrm>
                <a:off x="1934" y="1066"/>
                <a:ext cx="0" cy="10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48"/>
              <p:cNvSpPr>
                <a:spLocks noEditPoints="1"/>
              </p:cNvSpPr>
              <p:nvPr/>
            </p:nvSpPr>
            <p:spPr bwMode="auto">
              <a:xfrm>
                <a:off x="1210" y="1034"/>
                <a:ext cx="4006" cy="3911"/>
              </a:xfrm>
              <a:custGeom>
                <a:avLst/>
                <a:gdLst>
                  <a:gd name="T0" fmla="*/ 739 w 869"/>
                  <a:gd name="T1" fmla="*/ 533 h 839"/>
                  <a:gd name="T2" fmla="*/ 641 w 869"/>
                  <a:gd name="T3" fmla="*/ 456 h 839"/>
                  <a:gd name="T4" fmla="*/ 363 w 869"/>
                  <a:gd name="T5" fmla="*/ 161 h 839"/>
                  <a:gd name="T6" fmla="*/ 172 w 869"/>
                  <a:gd name="T7" fmla="*/ 14 h 839"/>
                  <a:gd name="T8" fmla="*/ 130 w 869"/>
                  <a:gd name="T9" fmla="*/ 16 h 839"/>
                  <a:gd name="T10" fmla="*/ 157 w 869"/>
                  <a:gd name="T11" fmla="*/ 62 h 839"/>
                  <a:gd name="T12" fmla="*/ 182 w 869"/>
                  <a:gd name="T13" fmla="*/ 98 h 839"/>
                  <a:gd name="T14" fmla="*/ 171 w 869"/>
                  <a:gd name="T15" fmla="*/ 111 h 839"/>
                  <a:gd name="T16" fmla="*/ 200 w 869"/>
                  <a:gd name="T17" fmla="*/ 131 h 839"/>
                  <a:gd name="T18" fmla="*/ 244 w 869"/>
                  <a:gd name="T19" fmla="*/ 186 h 839"/>
                  <a:gd name="T20" fmla="*/ 195 w 869"/>
                  <a:gd name="T21" fmla="*/ 143 h 839"/>
                  <a:gd name="T22" fmla="*/ 88 w 869"/>
                  <a:gd name="T23" fmla="*/ 53 h 839"/>
                  <a:gd name="T24" fmla="*/ 108 w 869"/>
                  <a:gd name="T25" fmla="*/ 92 h 839"/>
                  <a:gd name="T26" fmla="*/ 25 w 869"/>
                  <a:gd name="T27" fmla="*/ 42 h 839"/>
                  <a:gd name="T28" fmla="*/ 39 w 869"/>
                  <a:gd name="T29" fmla="*/ 96 h 839"/>
                  <a:gd name="T30" fmla="*/ 159 w 869"/>
                  <a:gd name="T31" fmla="*/ 213 h 839"/>
                  <a:gd name="T32" fmla="*/ 184 w 869"/>
                  <a:gd name="T33" fmla="*/ 245 h 839"/>
                  <a:gd name="T34" fmla="*/ 267 w 869"/>
                  <a:gd name="T35" fmla="*/ 320 h 839"/>
                  <a:gd name="T36" fmla="*/ 282 w 869"/>
                  <a:gd name="T37" fmla="*/ 332 h 839"/>
                  <a:gd name="T38" fmla="*/ 391 w 869"/>
                  <a:gd name="T39" fmla="*/ 465 h 839"/>
                  <a:gd name="T40" fmla="*/ 832 w 869"/>
                  <a:gd name="T41" fmla="*/ 790 h 839"/>
                  <a:gd name="T42" fmla="*/ 166 w 869"/>
                  <a:gd name="T43" fmla="*/ 51 h 839"/>
                  <a:gd name="T44" fmla="*/ 166 w 869"/>
                  <a:gd name="T45" fmla="*/ 48 h 839"/>
                  <a:gd name="T46" fmla="*/ 152 w 869"/>
                  <a:gd name="T47" fmla="*/ 82 h 839"/>
                  <a:gd name="T48" fmla="*/ 59 w 869"/>
                  <a:gd name="T49" fmla="*/ 77 h 839"/>
                  <a:gd name="T50" fmla="*/ 80 w 869"/>
                  <a:gd name="T51" fmla="*/ 96 h 839"/>
                  <a:gd name="T52" fmla="*/ 378 w 869"/>
                  <a:gd name="T53" fmla="*/ 415 h 839"/>
                  <a:gd name="T54" fmla="*/ 300 w 869"/>
                  <a:gd name="T55" fmla="*/ 256 h 839"/>
                  <a:gd name="T56" fmla="*/ 361 w 869"/>
                  <a:gd name="T57" fmla="*/ 307 h 839"/>
                  <a:gd name="T58" fmla="*/ 728 w 869"/>
                  <a:gd name="T59" fmla="*/ 540 h 839"/>
                  <a:gd name="T60" fmla="*/ 348 w 869"/>
                  <a:gd name="T61" fmla="*/ 322 h 839"/>
                  <a:gd name="T62" fmla="*/ 361 w 869"/>
                  <a:gd name="T63" fmla="*/ 309 h 839"/>
                  <a:gd name="T64" fmla="*/ 321 w 869"/>
                  <a:gd name="T65" fmla="*/ 377 h 839"/>
                  <a:gd name="T66" fmla="*/ 354 w 869"/>
                  <a:gd name="T67" fmla="*/ 409 h 839"/>
                  <a:gd name="T68" fmla="*/ 379 w 869"/>
                  <a:gd name="T69" fmla="*/ 426 h 839"/>
                  <a:gd name="T70" fmla="*/ 707 w 869"/>
                  <a:gd name="T71" fmla="*/ 535 h 839"/>
                  <a:gd name="T72" fmla="*/ 379 w 869"/>
                  <a:gd name="T73" fmla="*/ 297 h 839"/>
                  <a:gd name="T74" fmla="*/ 285 w 869"/>
                  <a:gd name="T75" fmla="*/ 196 h 839"/>
                  <a:gd name="T76" fmla="*/ 325 w 869"/>
                  <a:gd name="T77" fmla="*/ 238 h 839"/>
                  <a:gd name="T78" fmla="*/ 390 w 869"/>
                  <a:gd name="T79" fmla="*/ 314 h 839"/>
                  <a:gd name="T80" fmla="*/ 305 w 869"/>
                  <a:gd name="T81" fmla="*/ 257 h 839"/>
                  <a:gd name="T82" fmla="*/ 246 w 869"/>
                  <a:gd name="T83" fmla="*/ 204 h 839"/>
                  <a:gd name="T84" fmla="*/ 235 w 869"/>
                  <a:gd name="T85" fmla="*/ 189 h 839"/>
                  <a:gd name="T86" fmla="*/ 267 w 869"/>
                  <a:gd name="T87" fmla="*/ 228 h 839"/>
                  <a:gd name="T88" fmla="*/ 257 w 869"/>
                  <a:gd name="T89" fmla="*/ 259 h 839"/>
                  <a:gd name="T90" fmla="*/ 231 w 869"/>
                  <a:gd name="T91" fmla="*/ 246 h 839"/>
                  <a:gd name="T92" fmla="*/ 250 w 869"/>
                  <a:gd name="T93" fmla="*/ 229 h 839"/>
                  <a:gd name="T94" fmla="*/ 215 w 869"/>
                  <a:gd name="T95" fmla="*/ 175 h 839"/>
                  <a:gd name="T96" fmla="*/ 194 w 869"/>
                  <a:gd name="T97" fmla="*/ 165 h 839"/>
                  <a:gd name="T98" fmla="*/ 190 w 869"/>
                  <a:gd name="T99" fmla="*/ 151 h 839"/>
                  <a:gd name="T100" fmla="*/ 157 w 869"/>
                  <a:gd name="T101" fmla="*/ 128 h 839"/>
                  <a:gd name="T102" fmla="*/ 123 w 869"/>
                  <a:gd name="T103" fmla="*/ 175 h 839"/>
                  <a:gd name="T104" fmla="*/ 141 w 869"/>
                  <a:gd name="T105" fmla="*/ 120 h 839"/>
                  <a:gd name="T106" fmla="*/ 173 w 869"/>
                  <a:gd name="T107" fmla="*/ 213 h 839"/>
                  <a:gd name="T108" fmla="*/ 260 w 869"/>
                  <a:gd name="T109" fmla="*/ 300 h 839"/>
                  <a:gd name="T110" fmla="*/ 288 w 869"/>
                  <a:gd name="T111" fmla="*/ 278 h 839"/>
                  <a:gd name="T112" fmla="*/ 305 w 869"/>
                  <a:gd name="T113" fmla="*/ 354 h 839"/>
                  <a:gd name="T114" fmla="*/ 330 w 869"/>
                  <a:gd name="T115" fmla="*/ 389 h 839"/>
                  <a:gd name="T116" fmla="*/ 390 w 869"/>
                  <a:gd name="T117" fmla="*/ 413 h 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69" h="839">
                    <a:moveTo>
                      <a:pt x="851" y="685"/>
                    </a:moveTo>
                    <a:cubicBezTo>
                      <a:pt x="856" y="681"/>
                      <a:pt x="858" y="676"/>
                      <a:pt x="860" y="670"/>
                    </a:cubicBezTo>
                    <a:cubicBezTo>
                      <a:pt x="863" y="660"/>
                      <a:pt x="866" y="650"/>
                      <a:pt x="869" y="641"/>
                    </a:cubicBezTo>
                    <a:cubicBezTo>
                      <a:pt x="859" y="626"/>
                      <a:pt x="844" y="608"/>
                      <a:pt x="833" y="594"/>
                    </a:cubicBezTo>
                    <a:cubicBezTo>
                      <a:pt x="822" y="582"/>
                      <a:pt x="808" y="574"/>
                      <a:pt x="798" y="563"/>
                    </a:cubicBezTo>
                    <a:cubicBezTo>
                      <a:pt x="797" y="562"/>
                      <a:pt x="797" y="560"/>
                      <a:pt x="796" y="559"/>
                    </a:cubicBezTo>
                    <a:cubicBezTo>
                      <a:pt x="787" y="548"/>
                      <a:pt x="772" y="537"/>
                      <a:pt x="764" y="532"/>
                    </a:cubicBezTo>
                    <a:cubicBezTo>
                      <a:pt x="753" y="525"/>
                      <a:pt x="745" y="513"/>
                      <a:pt x="732" y="512"/>
                    </a:cubicBezTo>
                    <a:cubicBezTo>
                      <a:pt x="736" y="520"/>
                      <a:pt x="748" y="529"/>
                      <a:pt x="757" y="538"/>
                    </a:cubicBezTo>
                    <a:cubicBezTo>
                      <a:pt x="756" y="541"/>
                      <a:pt x="758" y="547"/>
                      <a:pt x="761" y="544"/>
                    </a:cubicBezTo>
                    <a:cubicBezTo>
                      <a:pt x="760" y="543"/>
                      <a:pt x="758" y="542"/>
                      <a:pt x="759" y="541"/>
                    </a:cubicBezTo>
                    <a:cubicBezTo>
                      <a:pt x="761" y="543"/>
                      <a:pt x="770" y="550"/>
                      <a:pt x="764" y="548"/>
                    </a:cubicBezTo>
                    <a:cubicBezTo>
                      <a:pt x="767" y="549"/>
                      <a:pt x="776" y="553"/>
                      <a:pt x="773" y="558"/>
                    </a:cubicBezTo>
                    <a:cubicBezTo>
                      <a:pt x="762" y="552"/>
                      <a:pt x="750" y="538"/>
                      <a:pt x="739" y="533"/>
                    </a:cubicBezTo>
                    <a:cubicBezTo>
                      <a:pt x="739" y="537"/>
                      <a:pt x="748" y="538"/>
                      <a:pt x="747" y="542"/>
                    </a:cubicBezTo>
                    <a:cubicBezTo>
                      <a:pt x="738" y="538"/>
                      <a:pt x="728" y="525"/>
                      <a:pt x="719" y="520"/>
                    </a:cubicBezTo>
                    <a:cubicBezTo>
                      <a:pt x="716" y="518"/>
                      <a:pt x="720" y="522"/>
                      <a:pt x="717" y="523"/>
                    </a:cubicBezTo>
                    <a:cubicBezTo>
                      <a:pt x="710" y="520"/>
                      <a:pt x="703" y="511"/>
                      <a:pt x="696" y="505"/>
                    </a:cubicBezTo>
                    <a:cubicBezTo>
                      <a:pt x="693" y="503"/>
                      <a:pt x="689" y="499"/>
                      <a:pt x="686" y="500"/>
                    </a:cubicBezTo>
                    <a:cubicBezTo>
                      <a:pt x="698" y="513"/>
                      <a:pt x="717" y="526"/>
                      <a:pt x="722" y="536"/>
                    </a:cubicBezTo>
                    <a:cubicBezTo>
                      <a:pt x="715" y="532"/>
                      <a:pt x="709" y="530"/>
                      <a:pt x="706" y="522"/>
                    </a:cubicBezTo>
                    <a:cubicBezTo>
                      <a:pt x="697" y="521"/>
                      <a:pt x="690" y="510"/>
                      <a:pt x="682" y="503"/>
                    </a:cubicBezTo>
                    <a:cubicBezTo>
                      <a:pt x="669" y="492"/>
                      <a:pt x="656" y="482"/>
                      <a:pt x="648" y="472"/>
                    </a:cubicBezTo>
                    <a:cubicBezTo>
                      <a:pt x="652" y="476"/>
                      <a:pt x="655" y="476"/>
                      <a:pt x="659" y="481"/>
                    </a:cubicBezTo>
                    <a:cubicBezTo>
                      <a:pt x="662" y="481"/>
                      <a:pt x="659" y="476"/>
                      <a:pt x="660" y="474"/>
                    </a:cubicBezTo>
                    <a:cubicBezTo>
                      <a:pt x="662" y="477"/>
                      <a:pt x="663" y="480"/>
                      <a:pt x="666" y="479"/>
                    </a:cubicBezTo>
                    <a:cubicBezTo>
                      <a:pt x="658" y="473"/>
                      <a:pt x="653" y="464"/>
                      <a:pt x="645" y="457"/>
                    </a:cubicBezTo>
                    <a:cubicBezTo>
                      <a:pt x="644" y="456"/>
                      <a:pt x="641" y="456"/>
                      <a:pt x="641" y="456"/>
                    </a:cubicBezTo>
                    <a:cubicBezTo>
                      <a:pt x="631" y="449"/>
                      <a:pt x="619" y="434"/>
                      <a:pt x="613" y="429"/>
                    </a:cubicBezTo>
                    <a:cubicBezTo>
                      <a:pt x="591" y="410"/>
                      <a:pt x="568" y="383"/>
                      <a:pt x="546" y="364"/>
                    </a:cubicBezTo>
                    <a:cubicBezTo>
                      <a:pt x="534" y="354"/>
                      <a:pt x="521" y="346"/>
                      <a:pt x="513" y="335"/>
                    </a:cubicBezTo>
                    <a:cubicBezTo>
                      <a:pt x="511" y="332"/>
                      <a:pt x="510" y="329"/>
                      <a:pt x="508" y="326"/>
                    </a:cubicBezTo>
                    <a:cubicBezTo>
                      <a:pt x="504" y="321"/>
                      <a:pt x="499" y="316"/>
                      <a:pt x="494" y="311"/>
                    </a:cubicBezTo>
                    <a:cubicBezTo>
                      <a:pt x="454" y="268"/>
                      <a:pt x="423" y="234"/>
                      <a:pt x="386" y="199"/>
                    </a:cubicBezTo>
                    <a:cubicBezTo>
                      <a:pt x="389" y="198"/>
                      <a:pt x="392" y="203"/>
                      <a:pt x="395" y="203"/>
                    </a:cubicBezTo>
                    <a:cubicBezTo>
                      <a:pt x="394" y="198"/>
                      <a:pt x="387" y="190"/>
                      <a:pt x="382" y="187"/>
                    </a:cubicBezTo>
                    <a:cubicBezTo>
                      <a:pt x="378" y="190"/>
                      <a:pt x="385" y="192"/>
                      <a:pt x="380" y="195"/>
                    </a:cubicBezTo>
                    <a:cubicBezTo>
                      <a:pt x="377" y="189"/>
                      <a:pt x="377" y="177"/>
                      <a:pt x="369" y="176"/>
                    </a:cubicBezTo>
                    <a:cubicBezTo>
                      <a:pt x="371" y="179"/>
                      <a:pt x="374" y="181"/>
                      <a:pt x="371" y="183"/>
                    </a:cubicBezTo>
                    <a:cubicBezTo>
                      <a:pt x="368" y="182"/>
                      <a:pt x="364" y="180"/>
                      <a:pt x="360" y="176"/>
                    </a:cubicBezTo>
                    <a:cubicBezTo>
                      <a:pt x="362" y="174"/>
                      <a:pt x="363" y="175"/>
                      <a:pt x="365" y="173"/>
                    </a:cubicBezTo>
                    <a:cubicBezTo>
                      <a:pt x="363" y="168"/>
                      <a:pt x="363" y="164"/>
                      <a:pt x="363" y="161"/>
                    </a:cubicBezTo>
                    <a:cubicBezTo>
                      <a:pt x="361" y="160"/>
                      <a:pt x="360" y="160"/>
                      <a:pt x="359" y="160"/>
                    </a:cubicBezTo>
                    <a:cubicBezTo>
                      <a:pt x="358" y="160"/>
                      <a:pt x="357" y="160"/>
                      <a:pt x="356" y="159"/>
                    </a:cubicBezTo>
                    <a:cubicBezTo>
                      <a:pt x="354" y="162"/>
                      <a:pt x="357" y="170"/>
                      <a:pt x="354" y="171"/>
                    </a:cubicBezTo>
                    <a:cubicBezTo>
                      <a:pt x="350" y="170"/>
                      <a:pt x="344" y="163"/>
                      <a:pt x="343" y="159"/>
                    </a:cubicBezTo>
                    <a:cubicBezTo>
                      <a:pt x="345" y="160"/>
                      <a:pt x="347" y="164"/>
                      <a:pt x="348" y="162"/>
                    </a:cubicBezTo>
                    <a:cubicBezTo>
                      <a:pt x="350" y="156"/>
                      <a:pt x="348" y="146"/>
                      <a:pt x="340" y="142"/>
                    </a:cubicBezTo>
                    <a:cubicBezTo>
                      <a:pt x="342" y="147"/>
                      <a:pt x="343" y="152"/>
                      <a:pt x="341" y="157"/>
                    </a:cubicBezTo>
                    <a:cubicBezTo>
                      <a:pt x="324" y="149"/>
                      <a:pt x="305" y="125"/>
                      <a:pt x="294" y="115"/>
                    </a:cubicBezTo>
                    <a:cubicBezTo>
                      <a:pt x="291" y="115"/>
                      <a:pt x="287" y="111"/>
                      <a:pt x="284" y="108"/>
                    </a:cubicBezTo>
                    <a:cubicBezTo>
                      <a:pt x="267" y="89"/>
                      <a:pt x="243" y="72"/>
                      <a:pt x="227" y="59"/>
                    </a:cubicBezTo>
                    <a:cubicBezTo>
                      <a:pt x="226" y="57"/>
                      <a:pt x="229" y="56"/>
                      <a:pt x="226" y="54"/>
                    </a:cubicBezTo>
                    <a:cubicBezTo>
                      <a:pt x="224" y="59"/>
                      <a:pt x="214" y="48"/>
                      <a:pt x="213" y="45"/>
                    </a:cubicBezTo>
                    <a:cubicBezTo>
                      <a:pt x="218" y="48"/>
                      <a:pt x="219" y="51"/>
                      <a:pt x="224" y="53"/>
                    </a:cubicBezTo>
                    <a:cubicBezTo>
                      <a:pt x="207" y="37"/>
                      <a:pt x="191" y="19"/>
                      <a:pt x="172" y="14"/>
                    </a:cubicBezTo>
                    <a:cubicBezTo>
                      <a:pt x="173" y="14"/>
                      <a:pt x="174" y="14"/>
                      <a:pt x="175" y="14"/>
                    </a:cubicBezTo>
                    <a:cubicBezTo>
                      <a:pt x="176" y="15"/>
                      <a:pt x="177" y="15"/>
                      <a:pt x="178" y="14"/>
                    </a:cubicBezTo>
                    <a:cubicBezTo>
                      <a:pt x="176" y="12"/>
                      <a:pt x="172" y="13"/>
                      <a:pt x="172" y="9"/>
                    </a:cubicBezTo>
                    <a:cubicBezTo>
                      <a:pt x="170" y="10"/>
                      <a:pt x="171" y="12"/>
                      <a:pt x="171" y="13"/>
                    </a:cubicBezTo>
                    <a:cubicBezTo>
                      <a:pt x="166" y="11"/>
                      <a:pt x="164" y="8"/>
                      <a:pt x="159" y="7"/>
                    </a:cubicBezTo>
                    <a:cubicBezTo>
                      <a:pt x="161" y="8"/>
                      <a:pt x="159" y="9"/>
                      <a:pt x="157" y="9"/>
                    </a:cubicBezTo>
                    <a:cubicBezTo>
                      <a:pt x="158" y="12"/>
                      <a:pt x="162" y="14"/>
                      <a:pt x="163" y="18"/>
                    </a:cubicBezTo>
                    <a:cubicBezTo>
                      <a:pt x="173" y="22"/>
                      <a:pt x="179" y="29"/>
                      <a:pt x="177" y="38"/>
                    </a:cubicBezTo>
                    <a:cubicBezTo>
                      <a:pt x="170" y="31"/>
                      <a:pt x="162" y="28"/>
                      <a:pt x="159" y="21"/>
                    </a:cubicBezTo>
                    <a:cubicBezTo>
                      <a:pt x="160" y="22"/>
                      <a:pt x="162" y="22"/>
                      <a:pt x="163" y="21"/>
                    </a:cubicBezTo>
                    <a:cubicBezTo>
                      <a:pt x="159" y="16"/>
                      <a:pt x="153" y="14"/>
                      <a:pt x="150" y="12"/>
                    </a:cubicBezTo>
                    <a:cubicBezTo>
                      <a:pt x="144" y="8"/>
                      <a:pt x="139" y="0"/>
                      <a:pt x="133" y="3"/>
                    </a:cubicBezTo>
                    <a:cubicBezTo>
                      <a:pt x="138" y="8"/>
                      <a:pt x="144" y="11"/>
                      <a:pt x="145" y="17"/>
                    </a:cubicBezTo>
                    <a:cubicBezTo>
                      <a:pt x="138" y="10"/>
                      <a:pt x="134" y="13"/>
                      <a:pt x="130" y="16"/>
                    </a:cubicBezTo>
                    <a:cubicBezTo>
                      <a:pt x="127" y="14"/>
                      <a:pt x="125" y="10"/>
                      <a:pt x="123" y="12"/>
                    </a:cubicBezTo>
                    <a:cubicBezTo>
                      <a:pt x="130" y="18"/>
                      <a:pt x="130" y="23"/>
                      <a:pt x="130" y="25"/>
                    </a:cubicBezTo>
                    <a:cubicBezTo>
                      <a:pt x="137" y="33"/>
                      <a:pt x="143" y="33"/>
                      <a:pt x="147" y="42"/>
                    </a:cubicBezTo>
                    <a:cubicBezTo>
                      <a:pt x="141" y="39"/>
                      <a:pt x="137" y="39"/>
                      <a:pt x="132" y="42"/>
                    </a:cubicBezTo>
                    <a:cubicBezTo>
                      <a:pt x="128" y="36"/>
                      <a:pt x="124" y="38"/>
                      <a:pt x="125" y="33"/>
                    </a:cubicBezTo>
                    <a:cubicBezTo>
                      <a:pt x="117" y="31"/>
                      <a:pt x="109" y="20"/>
                      <a:pt x="102" y="19"/>
                    </a:cubicBezTo>
                    <a:cubicBezTo>
                      <a:pt x="111" y="28"/>
                      <a:pt x="125" y="33"/>
                      <a:pt x="126" y="45"/>
                    </a:cubicBezTo>
                    <a:cubicBezTo>
                      <a:pt x="129" y="47"/>
                      <a:pt x="130" y="50"/>
                      <a:pt x="134" y="53"/>
                    </a:cubicBezTo>
                    <a:cubicBezTo>
                      <a:pt x="135" y="53"/>
                      <a:pt x="136" y="53"/>
                      <a:pt x="138" y="53"/>
                    </a:cubicBezTo>
                    <a:cubicBezTo>
                      <a:pt x="139" y="53"/>
                      <a:pt x="140" y="53"/>
                      <a:pt x="141" y="53"/>
                    </a:cubicBezTo>
                    <a:cubicBezTo>
                      <a:pt x="143" y="54"/>
                      <a:pt x="145" y="56"/>
                      <a:pt x="148" y="57"/>
                    </a:cubicBezTo>
                    <a:cubicBezTo>
                      <a:pt x="149" y="59"/>
                      <a:pt x="150" y="61"/>
                      <a:pt x="152" y="60"/>
                    </a:cubicBezTo>
                    <a:cubicBezTo>
                      <a:pt x="155" y="63"/>
                      <a:pt x="158" y="65"/>
                      <a:pt x="162" y="68"/>
                    </a:cubicBezTo>
                    <a:cubicBezTo>
                      <a:pt x="161" y="65"/>
                      <a:pt x="158" y="63"/>
                      <a:pt x="157" y="62"/>
                    </a:cubicBezTo>
                    <a:cubicBezTo>
                      <a:pt x="161" y="60"/>
                      <a:pt x="165" y="63"/>
                      <a:pt x="170" y="63"/>
                    </a:cubicBezTo>
                    <a:cubicBezTo>
                      <a:pt x="168" y="62"/>
                      <a:pt x="166" y="61"/>
                      <a:pt x="167" y="60"/>
                    </a:cubicBezTo>
                    <a:cubicBezTo>
                      <a:pt x="169" y="61"/>
                      <a:pt x="170" y="62"/>
                      <a:pt x="172" y="61"/>
                    </a:cubicBezTo>
                    <a:cubicBezTo>
                      <a:pt x="172" y="58"/>
                      <a:pt x="169" y="60"/>
                      <a:pt x="170" y="58"/>
                    </a:cubicBezTo>
                    <a:cubicBezTo>
                      <a:pt x="179" y="63"/>
                      <a:pt x="182" y="70"/>
                      <a:pt x="184" y="77"/>
                    </a:cubicBezTo>
                    <a:cubicBezTo>
                      <a:pt x="183" y="77"/>
                      <a:pt x="182" y="77"/>
                      <a:pt x="181" y="77"/>
                    </a:cubicBezTo>
                    <a:cubicBezTo>
                      <a:pt x="186" y="79"/>
                      <a:pt x="189" y="85"/>
                      <a:pt x="190" y="89"/>
                    </a:cubicBezTo>
                    <a:cubicBezTo>
                      <a:pt x="188" y="87"/>
                      <a:pt x="187" y="89"/>
                      <a:pt x="187" y="86"/>
                    </a:cubicBezTo>
                    <a:cubicBezTo>
                      <a:pt x="184" y="89"/>
                      <a:pt x="191" y="92"/>
                      <a:pt x="188" y="95"/>
                    </a:cubicBezTo>
                    <a:cubicBezTo>
                      <a:pt x="185" y="92"/>
                      <a:pt x="185" y="87"/>
                      <a:pt x="181" y="89"/>
                    </a:cubicBezTo>
                    <a:cubicBezTo>
                      <a:pt x="183" y="91"/>
                      <a:pt x="185" y="93"/>
                      <a:pt x="185" y="95"/>
                    </a:cubicBezTo>
                    <a:cubicBezTo>
                      <a:pt x="180" y="91"/>
                      <a:pt x="177" y="85"/>
                      <a:pt x="171" y="86"/>
                    </a:cubicBezTo>
                    <a:cubicBezTo>
                      <a:pt x="176" y="90"/>
                      <a:pt x="180" y="94"/>
                      <a:pt x="185" y="95"/>
                    </a:cubicBezTo>
                    <a:cubicBezTo>
                      <a:pt x="185" y="96"/>
                      <a:pt x="184" y="97"/>
                      <a:pt x="182" y="98"/>
                    </a:cubicBezTo>
                    <a:cubicBezTo>
                      <a:pt x="184" y="101"/>
                      <a:pt x="190" y="103"/>
                      <a:pt x="188" y="107"/>
                    </a:cubicBezTo>
                    <a:cubicBezTo>
                      <a:pt x="183" y="101"/>
                      <a:pt x="176" y="97"/>
                      <a:pt x="168" y="93"/>
                    </a:cubicBezTo>
                    <a:cubicBezTo>
                      <a:pt x="166" y="89"/>
                      <a:pt x="172" y="90"/>
                      <a:pt x="168" y="86"/>
                    </a:cubicBezTo>
                    <a:cubicBezTo>
                      <a:pt x="159" y="87"/>
                      <a:pt x="153" y="74"/>
                      <a:pt x="144" y="70"/>
                    </a:cubicBezTo>
                    <a:cubicBezTo>
                      <a:pt x="145" y="70"/>
                      <a:pt x="144" y="71"/>
                      <a:pt x="143" y="70"/>
                    </a:cubicBezTo>
                    <a:cubicBezTo>
                      <a:pt x="142" y="72"/>
                      <a:pt x="143" y="74"/>
                      <a:pt x="144" y="75"/>
                    </a:cubicBezTo>
                    <a:cubicBezTo>
                      <a:pt x="139" y="71"/>
                      <a:pt x="135" y="68"/>
                      <a:pt x="130" y="66"/>
                    </a:cubicBezTo>
                    <a:cubicBezTo>
                      <a:pt x="136" y="71"/>
                      <a:pt x="142" y="76"/>
                      <a:pt x="148" y="80"/>
                    </a:cubicBezTo>
                    <a:cubicBezTo>
                      <a:pt x="147" y="81"/>
                      <a:pt x="146" y="80"/>
                      <a:pt x="145" y="79"/>
                    </a:cubicBezTo>
                    <a:cubicBezTo>
                      <a:pt x="144" y="79"/>
                      <a:pt x="143" y="78"/>
                      <a:pt x="142" y="80"/>
                    </a:cubicBezTo>
                    <a:cubicBezTo>
                      <a:pt x="146" y="84"/>
                      <a:pt x="151" y="89"/>
                      <a:pt x="155" y="89"/>
                    </a:cubicBezTo>
                    <a:cubicBezTo>
                      <a:pt x="154" y="90"/>
                      <a:pt x="153" y="91"/>
                      <a:pt x="152" y="91"/>
                    </a:cubicBezTo>
                    <a:cubicBezTo>
                      <a:pt x="155" y="94"/>
                      <a:pt x="162" y="97"/>
                      <a:pt x="159" y="102"/>
                    </a:cubicBezTo>
                    <a:cubicBezTo>
                      <a:pt x="163" y="104"/>
                      <a:pt x="167" y="110"/>
                      <a:pt x="171" y="111"/>
                    </a:cubicBezTo>
                    <a:cubicBezTo>
                      <a:pt x="168" y="109"/>
                      <a:pt x="167" y="105"/>
                      <a:pt x="171" y="105"/>
                    </a:cubicBezTo>
                    <a:cubicBezTo>
                      <a:pt x="169" y="104"/>
                      <a:pt x="168" y="100"/>
                      <a:pt x="166" y="102"/>
                    </a:cubicBezTo>
                    <a:cubicBezTo>
                      <a:pt x="168" y="103"/>
                      <a:pt x="168" y="108"/>
                      <a:pt x="166" y="106"/>
                    </a:cubicBezTo>
                    <a:cubicBezTo>
                      <a:pt x="165" y="105"/>
                      <a:pt x="161" y="103"/>
                      <a:pt x="162" y="101"/>
                    </a:cubicBezTo>
                    <a:cubicBezTo>
                      <a:pt x="163" y="100"/>
                      <a:pt x="164" y="101"/>
                      <a:pt x="165" y="100"/>
                    </a:cubicBezTo>
                    <a:cubicBezTo>
                      <a:pt x="161" y="97"/>
                      <a:pt x="157" y="93"/>
                      <a:pt x="158" y="88"/>
                    </a:cubicBezTo>
                    <a:cubicBezTo>
                      <a:pt x="159" y="88"/>
                      <a:pt x="159" y="88"/>
                      <a:pt x="159" y="88"/>
                    </a:cubicBezTo>
                    <a:cubicBezTo>
                      <a:pt x="160" y="90"/>
                      <a:pt x="161" y="91"/>
                      <a:pt x="162" y="92"/>
                    </a:cubicBezTo>
                    <a:cubicBezTo>
                      <a:pt x="161" y="93"/>
                      <a:pt x="161" y="96"/>
                      <a:pt x="163" y="94"/>
                    </a:cubicBezTo>
                    <a:cubicBezTo>
                      <a:pt x="163" y="94"/>
                      <a:pt x="163" y="93"/>
                      <a:pt x="163" y="93"/>
                    </a:cubicBezTo>
                    <a:cubicBezTo>
                      <a:pt x="172" y="101"/>
                      <a:pt x="182" y="110"/>
                      <a:pt x="188" y="118"/>
                    </a:cubicBezTo>
                    <a:cubicBezTo>
                      <a:pt x="190" y="121"/>
                      <a:pt x="192" y="123"/>
                      <a:pt x="195" y="126"/>
                    </a:cubicBezTo>
                    <a:cubicBezTo>
                      <a:pt x="196" y="128"/>
                      <a:pt x="198" y="130"/>
                      <a:pt x="199" y="132"/>
                    </a:cubicBezTo>
                    <a:cubicBezTo>
                      <a:pt x="199" y="131"/>
                      <a:pt x="200" y="131"/>
                      <a:pt x="200" y="131"/>
                    </a:cubicBezTo>
                    <a:cubicBezTo>
                      <a:pt x="202" y="133"/>
                      <a:pt x="204" y="134"/>
                      <a:pt x="206" y="136"/>
                    </a:cubicBezTo>
                    <a:cubicBezTo>
                      <a:pt x="206" y="136"/>
                      <a:pt x="206" y="137"/>
                      <a:pt x="206" y="137"/>
                    </a:cubicBezTo>
                    <a:cubicBezTo>
                      <a:pt x="205" y="138"/>
                      <a:pt x="204" y="136"/>
                      <a:pt x="204" y="135"/>
                    </a:cubicBezTo>
                    <a:cubicBezTo>
                      <a:pt x="203" y="134"/>
                      <a:pt x="202" y="133"/>
                      <a:pt x="201" y="133"/>
                    </a:cubicBezTo>
                    <a:cubicBezTo>
                      <a:pt x="201" y="137"/>
                      <a:pt x="205" y="137"/>
                      <a:pt x="205" y="141"/>
                    </a:cubicBezTo>
                    <a:cubicBezTo>
                      <a:pt x="203" y="140"/>
                      <a:pt x="202" y="136"/>
                      <a:pt x="200" y="137"/>
                    </a:cubicBezTo>
                    <a:cubicBezTo>
                      <a:pt x="202" y="139"/>
                      <a:pt x="202" y="140"/>
                      <a:pt x="200" y="140"/>
                    </a:cubicBezTo>
                    <a:cubicBezTo>
                      <a:pt x="205" y="143"/>
                      <a:pt x="210" y="145"/>
                      <a:pt x="215" y="148"/>
                    </a:cubicBezTo>
                    <a:cubicBezTo>
                      <a:pt x="210" y="144"/>
                      <a:pt x="208" y="141"/>
                      <a:pt x="207" y="137"/>
                    </a:cubicBezTo>
                    <a:cubicBezTo>
                      <a:pt x="218" y="146"/>
                      <a:pt x="229" y="154"/>
                      <a:pt x="237" y="164"/>
                    </a:cubicBezTo>
                    <a:cubicBezTo>
                      <a:pt x="242" y="163"/>
                      <a:pt x="247" y="166"/>
                      <a:pt x="249" y="171"/>
                    </a:cubicBezTo>
                    <a:cubicBezTo>
                      <a:pt x="241" y="175"/>
                      <a:pt x="232" y="158"/>
                      <a:pt x="224" y="158"/>
                    </a:cubicBezTo>
                    <a:cubicBezTo>
                      <a:pt x="233" y="168"/>
                      <a:pt x="244" y="179"/>
                      <a:pt x="254" y="189"/>
                    </a:cubicBezTo>
                    <a:cubicBezTo>
                      <a:pt x="251" y="187"/>
                      <a:pt x="247" y="185"/>
                      <a:pt x="244" y="186"/>
                    </a:cubicBezTo>
                    <a:cubicBezTo>
                      <a:pt x="243" y="185"/>
                      <a:pt x="246" y="183"/>
                      <a:pt x="243" y="181"/>
                    </a:cubicBezTo>
                    <a:cubicBezTo>
                      <a:pt x="231" y="173"/>
                      <a:pt x="219" y="160"/>
                      <a:pt x="208" y="152"/>
                    </a:cubicBezTo>
                    <a:cubicBezTo>
                      <a:pt x="210" y="154"/>
                      <a:pt x="211" y="156"/>
                      <a:pt x="211" y="158"/>
                    </a:cubicBezTo>
                    <a:cubicBezTo>
                      <a:pt x="210" y="157"/>
                      <a:pt x="209" y="155"/>
                      <a:pt x="207" y="155"/>
                    </a:cubicBezTo>
                    <a:cubicBezTo>
                      <a:pt x="206" y="154"/>
                      <a:pt x="205" y="153"/>
                      <a:pt x="204" y="151"/>
                    </a:cubicBezTo>
                    <a:cubicBezTo>
                      <a:pt x="205" y="151"/>
                      <a:pt x="206" y="151"/>
                      <a:pt x="207" y="150"/>
                    </a:cubicBezTo>
                    <a:cubicBezTo>
                      <a:pt x="206" y="149"/>
                      <a:pt x="206" y="149"/>
                      <a:pt x="206" y="149"/>
                    </a:cubicBezTo>
                    <a:cubicBezTo>
                      <a:pt x="207" y="149"/>
                      <a:pt x="207" y="149"/>
                      <a:pt x="207" y="149"/>
                    </a:cubicBezTo>
                    <a:cubicBezTo>
                      <a:pt x="205" y="146"/>
                      <a:pt x="203" y="146"/>
                      <a:pt x="202" y="145"/>
                    </a:cubicBezTo>
                    <a:cubicBezTo>
                      <a:pt x="200" y="144"/>
                      <a:pt x="199" y="143"/>
                      <a:pt x="198" y="142"/>
                    </a:cubicBezTo>
                    <a:cubicBezTo>
                      <a:pt x="199" y="141"/>
                      <a:pt x="199" y="140"/>
                      <a:pt x="199" y="140"/>
                    </a:cubicBezTo>
                    <a:cubicBezTo>
                      <a:pt x="195" y="136"/>
                      <a:pt x="191" y="137"/>
                      <a:pt x="188" y="135"/>
                    </a:cubicBezTo>
                    <a:cubicBezTo>
                      <a:pt x="190" y="137"/>
                      <a:pt x="193" y="141"/>
                      <a:pt x="196" y="143"/>
                    </a:cubicBezTo>
                    <a:cubicBezTo>
                      <a:pt x="195" y="143"/>
                      <a:pt x="195" y="143"/>
                      <a:pt x="195" y="143"/>
                    </a:cubicBezTo>
                    <a:cubicBezTo>
                      <a:pt x="191" y="141"/>
                      <a:pt x="185" y="134"/>
                      <a:pt x="179" y="132"/>
                    </a:cubicBezTo>
                    <a:cubicBezTo>
                      <a:pt x="183" y="131"/>
                      <a:pt x="177" y="127"/>
                      <a:pt x="177" y="124"/>
                    </a:cubicBezTo>
                    <a:cubicBezTo>
                      <a:pt x="175" y="126"/>
                      <a:pt x="173" y="125"/>
                      <a:pt x="171" y="123"/>
                    </a:cubicBezTo>
                    <a:cubicBezTo>
                      <a:pt x="168" y="121"/>
                      <a:pt x="166" y="119"/>
                      <a:pt x="166" y="122"/>
                    </a:cubicBezTo>
                    <a:cubicBezTo>
                      <a:pt x="166" y="124"/>
                      <a:pt x="172" y="124"/>
                      <a:pt x="170" y="129"/>
                    </a:cubicBezTo>
                    <a:cubicBezTo>
                      <a:pt x="166" y="127"/>
                      <a:pt x="157" y="120"/>
                      <a:pt x="157" y="115"/>
                    </a:cubicBezTo>
                    <a:cubicBezTo>
                      <a:pt x="159" y="117"/>
                      <a:pt x="160" y="116"/>
                      <a:pt x="160" y="115"/>
                    </a:cubicBezTo>
                    <a:cubicBezTo>
                      <a:pt x="161" y="114"/>
                      <a:pt x="162" y="113"/>
                      <a:pt x="163" y="114"/>
                    </a:cubicBezTo>
                    <a:cubicBezTo>
                      <a:pt x="155" y="108"/>
                      <a:pt x="144" y="100"/>
                      <a:pt x="138" y="92"/>
                    </a:cubicBezTo>
                    <a:cubicBezTo>
                      <a:pt x="136" y="92"/>
                      <a:pt x="136" y="92"/>
                      <a:pt x="136" y="93"/>
                    </a:cubicBezTo>
                    <a:cubicBezTo>
                      <a:pt x="136" y="93"/>
                      <a:pt x="136" y="94"/>
                      <a:pt x="135" y="93"/>
                    </a:cubicBezTo>
                    <a:cubicBezTo>
                      <a:pt x="135" y="89"/>
                      <a:pt x="130" y="86"/>
                      <a:pt x="126" y="84"/>
                    </a:cubicBezTo>
                    <a:cubicBezTo>
                      <a:pt x="125" y="86"/>
                      <a:pt x="131" y="85"/>
                      <a:pt x="128" y="88"/>
                    </a:cubicBezTo>
                    <a:cubicBezTo>
                      <a:pt x="112" y="76"/>
                      <a:pt x="103" y="64"/>
                      <a:pt x="88" y="53"/>
                    </a:cubicBezTo>
                    <a:cubicBezTo>
                      <a:pt x="88" y="54"/>
                      <a:pt x="91" y="56"/>
                      <a:pt x="88" y="57"/>
                    </a:cubicBezTo>
                    <a:cubicBezTo>
                      <a:pt x="83" y="50"/>
                      <a:pt x="82" y="50"/>
                      <a:pt x="75" y="46"/>
                    </a:cubicBezTo>
                    <a:cubicBezTo>
                      <a:pt x="79" y="45"/>
                      <a:pt x="73" y="43"/>
                      <a:pt x="77" y="42"/>
                    </a:cubicBezTo>
                    <a:cubicBezTo>
                      <a:pt x="74" y="42"/>
                      <a:pt x="73" y="40"/>
                      <a:pt x="71" y="39"/>
                    </a:cubicBezTo>
                    <a:cubicBezTo>
                      <a:pt x="69" y="37"/>
                      <a:pt x="67" y="35"/>
                      <a:pt x="64" y="37"/>
                    </a:cubicBezTo>
                    <a:cubicBezTo>
                      <a:pt x="65" y="41"/>
                      <a:pt x="76" y="46"/>
                      <a:pt x="69" y="46"/>
                    </a:cubicBezTo>
                    <a:cubicBezTo>
                      <a:pt x="70" y="49"/>
                      <a:pt x="71" y="48"/>
                      <a:pt x="72" y="47"/>
                    </a:cubicBezTo>
                    <a:cubicBezTo>
                      <a:pt x="73" y="47"/>
                      <a:pt x="74" y="47"/>
                      <a:pt x="75" y="47"/>
                    </a:cubicBezTo>
                    <a:cubicBezTo>
                      <a:pt x="73" y="51"/>
                      <a:pt x="79" y="51"/>
                      <a:pt x="79" y="54"/>
                    </a:cubicBezTo>
                    <a:cubicBezTo>
                      <a:pt x="77" y="52"/>
                      <a:pt x="76" y="52"/>
                      <a:pt x="74" y="52"/>
                    </a:cubicBezTo>
                    <a:cubicBezTo>
                      <a:pt x="86" y="66"/>
                      <a:pt x="102" y="76"/>
                      <a:pt x="118" y="98"/>
                    </a:cubicBezTo>
                    <a:cubicBezTo>
                      <a:pt x="117" y="96"/>
                      <a:pt x="116" y="97"/>
                      <a:pt x="116" y="98"/>
                    </a:cubicBezTo>
                    <a:cubicBezTo>
                      <a:pt x="115" y="99"/>
                      <a:pt x="115" y="100"/>
                      <a:pt x="114" y="99"/>
                    </a:cubicBezTo>
                    <a:cubicBezTo>
                      <a:pt x="113" y="95"/>
                      <a:pt x="107" y="96"/>
                      <a:pt x="108" y="92"/>
                    </a:cubicBezTo>
                    <a:cubicBezTo>
                      <a:pt x="109" y="94"/>
                      <a:pt x="111" y="95"/>
                      <a:pt x="112" y="94"/>
                    </a:cubicBezTo>
                    <a:cubicBezTo>
                      <a:pt x="113" y="90"/>
                      <a:pt x="105" y="91"/>
                      <a:pt x="109" y="88"/>
                    </a:cubicBezTo>
                    <a:cubicBezTo>
                      <a:pt x="93" y="78"/>
                      <a:pt x="79" y="61"/>
                      <a:pt x="63" y="53"/>
                    </a:cubicBezTo>
                    <a:cubicBezTo>
                      <a:pt x="77" y="68"/>
                      <a:pt x="93" y="78"/>
                      <a:pt x="106" y="92"/>
                    </a:cubicBezTo>
                    <a:cubicBezTo>
                      <a:pt x="94" y="89"/>
                      <a:pt x="84" y="77"/>
                      <a:pt x="73" y="71"/>
                    </a:cubicBezTo>
                    <a:cubicBezTo>
                      <a:pt x="76" y="75"/>
                      <a:pt x="75" y="74"/>
                      <a:pt x="73" y="73"/>
                    </a:cubicBezTo>
                    <a:cubicBezTo>
                      <a:pt x="71" y="73"/>
                      <a:pt x="70" y="73"/>
                      <a:pt x="70" y="74"/>
                    </a:cubicBezTo>
                    <a:cubicBezTo>
                      <a:pt x="72" y="73"/>
                      <a:pt x="75" y="77"/>
                      <a:pt x="74" y="79"/>
                    </a:cubicBezTo>
                    <a:cubicBezTo>
                      <a:pt x="69" y="74"/>
                      <a:pt x="64" y="73"/>
                      <a:pt x="63" y="65"/>
                    </a:cubicBezTo>
                    <a:cubicBezTo>
                      <a:pt x="56" y="61"/>
                      <a:pt x="50" y="56"/>
                      <a:pt x="43" y="51"/>
                    </a:cubicBezTo>
                    <a:cubicBezTo>
                      <a:pt x="39" y="56"/>
                      <a:pt x="48" y="58"/>
                      <a:pt x="51" y="61"/>
                    </a:cubicBezTo>
                    <a:cubicBezTo>
                      <a:pt x="57" y="67"/>
                      <a:pt x="63" y="76"/>
                      <a:pt x="69" y="77"/>
                    </a:cubicBezTo>
                    <a:cubicBezTo>
                      <a:pt x="68" y="79"/>
                      <a:pt x="70" y="80"/>
                      <a:pt x="68" y="82"/>
                    </a:cubicBezTo>
                    <a:cubicBezTo>
                      <a:pt x="52" y="66"/>
                      <a:pt x="39" y="54"/>
                      <a:pt x="25" y="42"/>
                    </a:cubicBezTo>
                    <a:cubicBezTo>
                      <a:pt x="21" y="43"/>
                      <a:pt x="18" y="41"/>
                      <a:pt x="15" y="38"/>
                    </a:cubicBezTo>
                    <a:cubicBezTo>
                      <a:pt x="12" y="35"/>
                      <a:pt x="9" y="32"/>
                      <a:pt x="5" y="33"/>
                    </a:cubicBezTo>
                    <a:cubicBezTo>
                      <a:pt x="18" y="48"/>
                      <a:pt x="27" y="48"/>
                      <a:pt x="33" y="60"/>
                    </a:cubicBezTo>
                    <a:cubicBezTo>
                      <a:pt x="45" y="64"/>
                      <a:pt x="53" y="76"/>
                      <a:pt x="64" y="87"/>
                    </a:cubicBezTo>
                    <a:cubicBezTo>
                      <a:pt x="63" y="87"/>
                      <a:pt x="62" y="86"/>
                      <a:pt x="62" y="86"/>
                    </a:cubicBezTo>
                    <a:cubicBezTo>
                      <a:pt x="64" y="88"/>
                      <a:pt x="66" y="88"/>
                      <a:pt x="68" y="90"/>
                    </a:cubicBezTo>
                    <a:cubicBezTo>
                      <a:pt x="64" y="93"/>
                      <a:pt x="72" y="96"/>
                      <a:pt x="69" y="100"/>
                    </a:cubicBezTo>
                    <a:cubicBezTo>
                      <a:pt x="66" y="96"/>
                      <a:pt x="62" y="92"/>
                      <a:pt x="59" y="89"/>
                    </a:cubicBezTo>
                    <a:cubicBezTo>
                      <a:pt x="53" y="84"/>
                      <a:pt x="41" y="73"/>
                      <a:pt x="38" y="77"/>
                    </a:cubicBezTo>
                    <a:cubicBezTo>
                      <a:pt x="42" y="81"/>
                      <a:pt x="54" y="91"/>
                      <a:pt x="56" y="97"/>
                    </a:cubicBezTo>
                    <a:cubicBezTo>
                      <a:pt x="36" y="79"/>
                      <a:pt x="22" y="63"/>
                      <a:pt x="0" y="53"/>
                    </a:cubicBezTo>
                    <a:cubicBezTo>
                      <a:pt x="8" y="62"/>
                      <a:pt x="15" y="73"/>
                      <a:pt x="25" y="82"/>
                    </a:cubicBezTo>
                    <a:cubicBezTo>
                      <a:pt x="29" y="85"/>
                      <a:pt x="34" y="87"/>
                      <a:pt x="38" y="91"/>
                    </a:cubicBezTo>
                    <a:cubicBezTo>
                      <a:pt x="39" y="92"/>
                      <a:pt x="38" y="94"/>
                      <a:pt x="39" y="96"/>
                    </a:cubicBezTo>
                    <a:cubicBezTo>
                      <a:pt x="44" y="102"/>
                      <a:pt x="54" y="108"/>
                      <a:pt x="59" y="115"/>
                    </a:cubicBezTo>
                    <a:cubicBezTo>
                      <a:pt x="65" y="122"/>
                      <a:pt x="74" y="128"/>
                      <a:pt x="77" y="136"/>
                    </a:cubicBezTo>
                    <a:cubicBezTo>
                      <a:pt x="75" y="136"/>
                      <a:pt x="74" y="132"/>
                      <a:pt x="72" y="133"/>
                    </a:cubicBezTo>
                    <a:cubicBezTo>
                      <a:pt x="73" y="136"/>
                      <a:pt x="76" y="136"/>
                      <a:pt x="78" y="138"/>
                    </a:cubicBezTo>
                    <a:cubicBezTo>
                      <a:pt x="82" y="142"/>
                      <a:pt x="85" y="149"/>
                      <a:pt x="90" y="153"/>
                    </a:cubicBezTo>
                    <a:cubicBezTo>
                      <a:pt x="90" y="153"/>
                      <a:pt x="92" y="153"/>
                      <a:pt x="94" y="154"/>
                    </a:cubicBezTo>
                    <a:cubicBezTo>
                      <a:pt x="100" y="159"/>
                      <a:pt x="104" y="166"/>
                      <a:pt x="110" y="170"/>
                    </a:cubicBezTo>
                    <a:cubicBezTo>
                      <a:pt x="108" y="170"/>
                      <a:pt x="107" y="171"/>
                      <a:pt x="108" y="173"/>
                    </a:cubicBezTo>
                    <a:cubicBezTo>
                      <a:pt x="109" y="173"/>
                      <a:pt x="110" y="172"/>
                      <a:pt x="110" y="172"/>
                    </a:cubicBezTo>
                    <a:cubicBezTo>
                      <a:pt x="112" y="172"/>
                      <a:pt x="113" y="171"/>
                      <a:pt x="114" y="172"/>
                    </a:cubicBezTo>
                    <a:cubicBezTo>
                      <a:pt x="121" y="180"/>
                      <a:pt x="129" y="193"/>
                      <a:pt x="138" y="195"/>
                    </a:cubicBezTo>
                    <a:cubicBezTo>
                      <a:pt x="138" y="197"/>
                      <a:pt x="139" y="197"/>
                      <a:pt x="140" y="197"/>
                    </a:cubicBezTo>
                    <a:cubicBezTo>
                      <a:pt x="141" y="197"/>
                      <a:pt x="143" y="197"/>
                      <a:pt x="144" y="198"/>
                    </a:cubicBezTo>
                    <a:cubicBezTo>
                      <a:pt x="141" y="204"/>
                      <a:pt x="155" y="213"/>
                      <a:pt x="159" y="213"/>
                    </a:cubicBezTo>
                    <a:cubicBezTo>
                      <a:pt x="157" y="222"/>
                      <a:pt x="173" y="225"/>
                      <a:pt x="173" y="231"/>
                    </a:cubicBezTo>
                    <a:cubicBezTo>
                      <a:pt x="174" y="229"/>
                      <a:pt x="175" y="229"/>
                      <a:pt x="176" y="229"/>
                    </a:cubicBezTo>
                    <a:cubicBezTo>
                      <a:pt x="176" y="229"/>
                      <a:pt x="177" y="230"/>
                      <a:pt x="177" y="229"/>
                    </a:cubicBezTo>
                    <a:cubicBezTo>
                      <a:pt x="176" y="224"/>
                      <a:pt x="165" y="219"/>
                      <a:pt x="164" y="214"/>
                    </a:cubicBezTo>
                    <a:cubicBezTo>
                      <a:pt x="173" y="219"/>
                      <a:pt x="181" y="228"/>
                      <a:pt x="189" y="236"/>
                    </a:cubicBezTo>
                    <a:cubicBezTo>
                      <a:pt x="189" y="236"/>
                      <a:pt x="189" y="236"/>
                      <a:pt x="189" y="237"/>
                    </a:cubicBezTo>
                    <a:cubicBezTo>
                      <a:pt x="190" y="236"/>
                      <a:pt x="190" y="236"/>
                      <a:pt x="190" y="236"/>
                    </a:cubicBezTo>
                    <a:cubicBezTo>
                      <a:pt x="192" y="238"/>
                      <a:pt x="193" y="239"/>
                      <a:pt x="195" y="240"/>
                    </a:cubicBezTo>
                    <a:cubicBezTo>
                      <a:pt x="196" y="241"/>
                      <a:pt x="196" y="243"/>
                      <a:pt x="197" y="244"/>
                    </a:cubicBezTo>
                    <a:cubicBezTo>
                      <a:pt x="192" y="243"/>
                      <a:pt x="190" y="238"/>
                      <a:pt x="186" y="236"/>
                    </a:cubicBezTo>
                    <a:cubicBezTo>
                      <a:pt x="184" y="234"/>
                      <a:pt x="181" y="231"/>
                      <a:pt x="179" y="229"/>
                    </a:cubicBezTo>
                    <a:cubicBezTo>
                      <a:pt x="177" y="231"/>
                      <a:pt x="179" y="233"/>
                      <a:pt x="177" y="235"/>
                    </a:cubicBezTo>
                    <a:cubicBezTo>
                      <a:pt x="180" y="239"/>
                      <a:pt x="187" y="242"/>
                      <a:pt x="187" y="246"/>
                    </a:cubicBezTo>
                    <a:cubicBezTo>
                      <a:pt x="186" y="245"/>
                      <a:pt x="185" y="244"/>
                      <a:pt x="184" y="245"/>
                    </a:cubicBezTo>
                    <a:cubicBezTo>
                      <a:pt x="186" y="247"/>
                      <a:pt x="188" y="246"/>
                      <a:pt x="188" y="244"/>
                    </a:cubicBezTo>
                    <a:cubicBezTo>
                      <a:pt x="193" y="245"/>
                      <a:pt x="194" y="249"/>
                      <a:pt x="198" y="250"/>
                    </a:cubicBezTo>
                    <a:cubicBezTo>
                      <a:pt x="201" y="252"/>
                      <a:pt x="204" y="254"/>
                      <a:pt x="206" y="255"/>
                    </a:cubicBezTo>
                    <a:cubicBezTo>
                      <a:pt x="207" y="258"/>
                      <a:pt x="207" y="262"/>
                      <a:pt x="206" y="264"/>
                    </a:cubicBezTo>
                    <a:cubicBezTo>
                      <a:pt x="209" y="270"/>
                      <a:pt x="217" y="269"/>
                      <a:pt x="223" y="276"/>
                    </a:cubicBezTo>
                    <a:cubicBezTo>
                      <a:pt x="223" y="279"/>
                      <a:pt x="222" y="277"/>
                      <a:pt x="220" y="280"/>
                    </a:cubicBezTo>
                    <a:cubicBezTo>
                      <a:pt x="224" y="288"/>
                      <a:pt x="232" y="288"/>
                      <a:pt x="238" y="290"/>
                    </a:cubicBezTo>
                    <a:cubicBezTo>
                      <a:pt x="235" y="280"/>
                      <a:pt x="217" y="274"/>
                      <a:pt x="216" y="264"/>
                    </a:cubicBezTo>
                    <a:cubicBezTo>
                      <a:pt x="229" y="279"/>
                      <a:pt x="248" y="292"/>
                      <a:pt x="248" y="299"/>
                    </a:cubicBezTo>
                    <a:cubicBezTo>
                      <a:pt x="244" y="296"/>
                      <a:pt x="241" y="290"/>
                      <a:pt x="238" y="293"/>
                    </a:cubicBezTo>
                    <a:cubicBezTo>
                      <a:pt x="243" y="294"/>
                      <a:pt x="238" y="295"/>
                      <a:pt x="239" y="297"/>
                    </a:cubicBezTo>
                    <a:cubicBezTo>
                      <a:pt x="240" y="304"/>
                      <a:pt x="248" y="308"/>
                      <a:pt x="254" y="312"/>
                    </a:cubicBezTo>
                    <a:cubicBezTo>
                      <a:pt x="258" y="310"/>
                      <a:pt x="250" y="303"/>
                      <a:pt x="249" y="299"/>
                    </a:cubicBezTo>
                    <a:cubicBezTo>
                      <a:pt x="255" y="306"/>
                      <a:pt x="262" y="309"/>
                      <a:pt x="267" y="320"/>
                    </a:cubicBezTo>
                    <a:cubicBezTo>
                      <a:pt x="265" y="321"/>
                      <a:pt x="263" y="319"/>
                      <a:pt x="261" y="317"/>
                    </a:cubicBezTo>
                    <a:cubicBezTo>
                      <a:pt x="259" y="316"/>
                      <a:pt x="257" y="314"/>
                      <a:pt x="255" y="315"/>
                    </a:cubicBezTo>
                    <a:cubicBezTo>
                      <a:pt x="256" y="315"/>
                      <a:pt x="256" y="316"/>
                      <a:pt x="256" y="316"/>
                    </a:cubicBezTo>
                    <a:cubicBezTo>
                      <a:pt x="252" y="312"/>
                      <a:pt x="247" y="309"/>
                      <a:pt x="245" y="309"/>
                    </a:cubicBezTo>
                    <a:cubicBezTo>
                      <a:pt x="250" y="314"/>
                      <a:pt x="257" y="323"/>
                      <a:pt x="263" y="325"/>
                    </a:cubicBezTo>
                    <a:cubicBezTo>
                      <a:pt x="270" y="334"/>
                      <a:pt x="278" y="341"/>
                      <a:pt x="283" y="346"/>
                    </a:cubicBezTo>
                    <a:cubicBezTo>
                      <a:pt x="285" y="343"/>
                      <a:pt x="285" y="346"/>
                      <a:pt x="289" y="347"/>
                    </a:cubicBezTo>
                    <a:cubicBezTo>
                      <a:pt x="282" y="340"/>
                      <a:pt x="275" y="336"/>
                      <a:pt x="273" y="326"/>
                    </a:cubicBezTo>
                    <a:cubicBezTo>
                      <a:pt x="274" y="325"/>
                      <a:pt x="275" y="324"/>
                      <a:pt x="276" y="324"/>
                    </a:cubicBezTo>
                    <a:cubicBezTo>
                      <a:pt x="276" y="325"/>
                      <a:pt x="277" y="325"/>
                      <a:pt x="277" y="326"/>
                    </a:cubicBezTo>
                    <a:cubicBezTo>
                      <a:pt x="273" y="327"/>
                      <a:pt x="278" y="327"/>
                      <a:pt x="278" y="327"/>
                    </a:cubicBezTo>
                    <a:cubicBezTo>
                      <a:pt x="279" y="328"/>
                      <a:pt x="279" y="329"/>
                      <a:pt x="280" y="331"/>
                    </a:cubicBezTo>
                    <a:cubicBezTo>
                      <a:pt x="280" y="332"/>
                      <a:pt x="280" y="332"/>
                      <a:pt x="281" y="332"/>
                    </a:cubicBezTo>
                    <a:cubicBezTo>
                      <a:pt x="281" y="332"/>
                      <a:pt x="282" y="331"/>
                      <a:pt x="282" y="332"/>
                    </a:cubicBezTo>
                    <a:cubicBezTo>
                      <a:pt x="281" y="334"/>
                      <a:pt x="281" y="334"/>
                      <a:pt x="281" y="334"/>
                    </a:cubicBezTo>
                    <a:cubicBezTo>
                      <a:pt x="289" y="344"/>
                      <a:pt x="306" y="355"/>
                      <a:pt x="313" y="368"/>
                    </a:cubicBezTo>
                    <a:cubicBezTo>
                      <a:pt x="310" y="368"/>
                      <a:pt x="312" y="370"/>
                      <a:pt x="312" y="371"/>
                    </a:cubicBezTo>
                    <a:cubicBezTo>
                      <a:pt x="309" y="367"/>
                      <a:pt x="305" y="363"/>
                      <a:pt x="300" y="363"/>
                    </a:cubicBezTo>
                    <a:cubicBezTo>
                      <a:pt x="300" y="362"/>
                      <a:pt x="300" y="362"/>
                      <a:pt x="300" y="362"/>
                    </a:cubicBezTo>
                    <a:cubicBezTo>
                      <a:pt x="300" y="356"/>
                      <a:pt x="291" y="348"/>
                      <a:pt x="285" y="351"/>
                    </a:cubicBezTo>
                    <a:cubicBezTo>
                      <a:pt x="291" y="360"/>
                      <a:pt x="299" y="365"/>
                      <a:pt x="305" y="368"/>
                    </a:cubicBezTo>
                    <a:cubicBezTo>
                      <a:pt x="306" y="368"/>
                      <a:pt x="306" y="368"/>
                      <a:pt x="306" y="368"/>
                    </a:cubicBezTo>
                    <a:cubicBezTo>
                      <a:pt x="304" y="370"/>
                      <a:pt x="304" y="371"/>
                      <a:pt x="304" y="372"/>
                    </a:cubicBezTo>
                    <a:cubicBezTo>
                      <a:pt x="296" y="364"/>
                      <a:pt x="288" y="356"/>
                      <a:pt x="279" y="350"/>
                    </a:cubicBezTo>
                    <a:cubicBezTo>
                      <a:pt x="276" y="351"/>
                      <a:pt x="281" y="355"/>
                      <a:pt x="278" y="353"/>
                    </a:cubicBezTo>
                    <a:cubicBezTo>
                      <a:pt x="269" y="345"/>
                      <a:pt x="256" y="325"/>
                      <a:pt x="248" y="327"/>
                    </a:cubicBezTo>
                    <a:cubicBezTo>
                      <a:pt x="272" y="353"/>
                      <a:pt x="304" y="383"/>
                      <a:pt x="330" y="410"/>
                    </a:cubicBezTo>
                    <a:cubicBezTo>
                      <a:pt x="349" y="429"/>
                      <a:pt x="372" y="448"/>
                      <a:pt x="391" y="465"/>
                    </a:cubicBezTo>
                    <a:cubicBezTo>
                      <a:pt x="421" y="490"/>
                      <a:pt x="456" y="510"/>
                      <a:pt x="485" y="537"/>
                    </a:cubicBezTo>
                    <a:cubicBezTo>
                      <a:pt x="549" y="593"/>
                      <a:pt x="608" y="650"/>
                      <a:pt x="664" y="711"/>
                    </a:cubicBezTo>
                    <a:cubicBezTo>
                      <a:pt x="684" y="732"/>
                      <a:pt x="698" y="753"/>
                      <a:pt x="718" y="774"/>
                    </a:cubicBezTo>
                    <a:cubicBezTo>
                      <a:pt x="730" y="788"/>
                      <a:pt x="750" y="800"/>
                      <a:pt x="762" y="809"/>
                    </a:cubicBezTo>
                    <a:cubicBezTo>
                      <a:pt x="777" y="819"/>
                      <a:pt x="789" y="831"/>
                      <a:pt x="802" y="835"/>
                    </a:cubicBezTo>
                    <a:cubicBezTo>
                      <a:pt x="813" y="839"/>
                      <a:pt x="821" y="834"/>
                      <a:pt x="831" y="834"/>
                    </a:cubicBezTo>
                    <a:cubicBezTo>
                      <a:pt x="829" y="831"/>
                      <a:pt x="824" y="832"/>
                      <a:pt x="825" y="828"/>
                    </a:cubicBezTo>
                    <a:cubicBezTo>
                      <a:pt x="830" y="826"/>
                      <a:pt x="832" y="824"/>
                      <a:pt x="833" y="827"/>
                    </a:cubicBezTo>
                    <a:cubicBezTo>
                      <a:pt x="836" y="825"/>
                      <a:pt x="842" y="824"/>
                      <a:pt x="842" y="821"/>
                    </a:cubicBezTo>
                    <a:cubicBezTo>
                      <a:pt x="837" y="820"/>
                      <a:pt x="838" y="813"/>
                      <a:pt x="833" y="812"/>
                    </a:cubicBezTo>
                    <a:cubicBezTo>
                      <a:pt x="838" y="810"/>
                      <a:pt x="832" y="807"/>
                      <a:pt x="833" y="805"/>
                    </a:cubicBezTo>
                    <a:cubicBezTo>
                      <a:pt x="834" y="805"/>
                      <a:pt x="835" y="805"/>
                      <a:pt x="836" y="805"/>
                    </a:cubicBezTo>
                    <a:cubicBezTo>
                      <a:pt x="839" y="805"/>
                      <a:pt x="843" y="805"/>
                      <a:pt x="843" y="802"/>
                    </a:cubicBezTo>
                    <a:cubicBezTo>
                      <a:pt x="842" y="799"/>
                      <a:pt x="829" y="798"/>
                      <a:pt x="832" y="790"/>
                    </a:cubicBezTo>
                    <a:cubicBezTo>
                      <a:pt x="834" y="790"/>
                      <a:pt x="835" y="792"/>
                      <a:pt x="837" y="794"/>
                    </a:cubicBezTo>
                    <a:cubicBezTo>
                      <a:pt x="838" y="790"/>
                      <a:pt x="841" y="791"/>
                      <a:pt x="843" y="792"/>
                    </a:cubicBezTo>
                    <a:cubicBezTo>
                      <a:pt x="845" y="793"/>
                      <a:pt x="847" y="793"/>
                      <a:pt x="849" y="792"/>
                    </a:cubicBezTo>
                    <a:cubicBezTo>
                      <a:pt x="850" y="787"/>
                      <a:pt x="850" y="780"/>
                      <a:pt x="856" y="777"/>
                    </a:cubicBezTo>
                    <a:cubicBezTo>
                      <a:pt x="859" y="756"/>
                      <a:pt x="829" y="731"/>
                      <a:pt x="815" y="713"/>
                    </a:cubicBezTo>
                    <a:cubicBezTo>
                      <a:pt x="815" y="715"/>
                      <a:pt x="818" y="717"/>
                      <a:pt x="816" y="719"/>
                    </a:cubicBezTo>
                    <a:cubicBezTo>
                      <a:pt x="808" y="710"/>
                      <a:pt x="799" y="700"/>
                      <a:pt x="792" y="690"/>
                    </a:cubicBezTo>
                    <a:cubicBezTo>
                      <a:pt x="798" y="694"/>
                      <a:pt x="804" y="697"/>
                      <a:pt x="810" y="698"/>
                    </a:cubicBezTo>
                    <a:cubicBezTo>
                      <a:pt x="821" y="700"/>
                      <a:pt x="841" y="694"/>
                      <a:pt x="851" y="685"/>
                    </a:cubicBezTo>
                    <a:moveTo>
                      <a:pt x="129" y="42"/>
                    </a:moveTo>
                    <a:cubicBezTo>
                      <a:pt x="131" y="44"/>
                      <a:pt x="132" y="45"/>
                      <a:pt x="132" y="47"/>
                    </a:cubicBezTo>
                    <a:cubicBezTo>
                      <a:pt x="130" y="49"/>
                      <a:pt x="127" y="44"/>
                      <a:pt x="129" y="42"/>
                    </a:cubicBezTo>
                    <a:moveTo>
                      <a:pt x="162" y="48"/>
                    </a:moveTo>
                    <a:cubicBezTo>
                      <a:pt x="163" y="51"/>
                      <a:pt x="165" y="49"/>
                      <a:pt x="166" y="51"/>
                    </a:cubicBezTo>
                    <a:cubicBezTo>
                      <a:pt x="165" y="55"/>
                      <a:pt x="158" y="51"/>
                      <a:pt x="162" y="48"/>
                    </a:cubicBezTo>
                    <a:moveTo>
                      <a:pt x="156" y="49"/>
                    </a:moveTo>
                    <a:cubicBezTo>
                      <a:pt x="152" y="47"/>
                      <a:pt x="149" y="49"/>
                      <a:pt x="146" y="45"/>
                    </a:cubicBezTo>
                    <a:cubicBezTo>
                      <a:pt x="149" y="44"/>
                      <a:pt x="152" y="44"/>
                      <a:pt x="156" y="49"/>
                    </a:cubicBezTo>
                    <a:moveTo>
                      <a:pt x="154" y="56"/>
                    </a:moveTo>
                    <a:cubicBezTo>
                      <a:pt x="149" y="55"/>
                      <a:pt x="148" y="55"/>
                      <a:pt x="143" y="49"/>
                    </a:cubicBezTo>
                    <a:cubicBezTo>
                      <a:pt x="148" y="44"/>
                      <a:pt x="154" y="56"/>
                      <a:pt x="160" y="60"/>
                    </a:cubicBezTo>
                    <a:cubicBezTo>
                      <a:pt x="158" y="62"/>
                      <a:pt x="152" y="59"/>
                      <a:pt x="154" y="56"/>
                    </a:cubicBezTo>
                    <a:moveTo>
                      <a:pt x="163" y="58"/>
                    </a:moveTo>
                    <a:cubicBezTo>
                      <a:pt x="161" y="57"/>
                      <a:pt x="162" y="56"/>
                      <a:pt x="160" y="54"/>
                    </a:cubicBezTo>
                    <a:cubicBezTo>
                      <a:pt x="162" y="53"/>
                      <a:pt x="163" y="55"/>
                      <a:pt x="164" y="56"/>
                    </a:cubicBezTo>
                    <a:cubicBezTo>
                      <a:pt x="165" y="57"/>
                      <a:pt x="165" y="58"/>
                      <a:pt x="166" y="57"/>
                    </a:cubicBezTo>
                    <a:cubicBezTo>
                      <a:pt x="168" y="59"/>
                      <a:pt x="164" y="59"/>
                      <a:pt x="163" y="58"/>
                    </a:cubicBezTo>
                    <a:moveTo>
                      <a:pt x="166" y="48"/>
                    </a:moveTo>
                    <a:cubicBezTo>
                      <a:pt x="163" y="47"/>
                      <a:pt x="168" y="45"/>
                      <a:pt x="165" y="44"/>
                    </a:cubicBezTo>
                    <a:cubicBezTo>
                      <a:pt x="166" y="42"/>
                      <a:pt x="168" y="44"/>
                      <a:pt x="170" y="46"/>
                    </a:cubicBezTo>
                    <a:cubicBezTo>
                      <a:pt x="169" y="46"/>
                      <a:pt x="167" y="47"/>
                      <a:pt x="166" y="48"/>
                    </a:cubicBezTo>
                    <a:moveTo>
                      <a:pt x="177" y="43"/>
                    </a:moveTo>
                    <a:cubicBezTo>
                      <a:pt x="174" y="47"/>
                      <a:pt x="173" y="42"/>
                      <a:pt x="172" y="39"/>
                    </a:cubicBezTo>
                    <a:cubicBezTo>
                      <a:pt x="174" y="38"/>
                      <a:pt x="176" y="42"/>
                      <a:pt x="177" y="43"/>
                    </a:cubicBezTo>
                    <a:moveTo>
                      <a:pt x="177" y="56"/>
                    </a:moveTo>
                    <a:cubicBezTo>
                      <a:pt x="175" y="54"/>
                      <a:pt x="174" y="53"/>
                      <a:pt x="172" y="51"/>
                    </a:cubicBezTo>
                    <a:cubicBezTo>
                      <a:pt x="173" y="50"/>
                      <a:pt x="174" y="51"/>
                      <a:pt x="175" y="51"/>
                    </a:cubicBezTo>
                    <a:cubicBezTo>
                      <a:pt x="176" y="52"/>
                      <a:pt x="177" y="52"/>
                      <a:pt x="178" y="50"/>
                    </a:cubicBezTo>
                    <a:cubicBezTo>
                      <a:pt x="180" y="52"/>
                      <a:pt x="179" y="54"/>
                      <a:pt x="177" y="56"/>
                    </a:cubicBezTo>
                    <a:moveTo>
                      <a:pt x="156" y="88"/>
                    </a:moveTo>
                    <a:cubicBezTo>
                      <a:pt x="154" y="87"/>
                      <a:pt x="151" y="87"/>
                      <a:pt x="149" y="83"/>
                    </a:cubicBezTo>
                    <a:cubicBezTo>
                      <a:pt x="150" y="82"/>
                      <a:pt x="151" y="82"/>
                      <a:pt x="152" y="82"/>
                    </a:cubicBezTo>
                    <a:cubicBezTo>
                      <a:pt x="153" y="83"/>
                      <a:pt x="154" y="84"/>
                      <a:pt x="156" y="86"/>
                    </a:cubicBezTo>
                    <a:cubicBezTo>
                      <a:pt x="156" y="86"/>
                      <a:pt x="157" y="87"/>
                      <a:pt x="156" y="88"/>
                    </a:cubicBezTo>
                    <a:moveTo>
                      <a:pt x="185" y="26"/>
                    </a:moveTo>
                    <a:cubicBezTo>
                      <a:pt x="194" y="28"/>
                      <a:pt x="198" y="35"/>
                      <a:pt x="207" y="44"/>
                    </a:cubicBezTo>
                    <a:cubicBezTo>
                      <a:pt x="199" y="42"/>
                      <a:pt x="191" y="34"/>
                      <a:pt x="185" y="26"/>
                    </a:cubicBezTo>
                    <a:moveTo>
                      <a:pt x="232" y="155"/>
                    </a:moveTo>
                    <a:cubicBezTo>
                      <a:pt x="226" y="148"/>
                      <a:pt x="219" y="147"/>
                      <a:pt x="212" y="137"/>
                    </a:cubicBezTo>
                    <a:cubicBezTo>
                      <a:pt x="216" y="138"/>
                      <a:pt x="224" y="144"/>
                      <a:pt x="229" y="149"/>
                    </a:cubicBezTo>
                    <a:cubicBezTo>
                      <a:pt x="231" y="151"/>
                      <a:pt x="235" y="153"/>
                      <a:pt x="232" y="155"/>
                    </a:cubicBezTo>
                    <a:moveTo>
                      <a:pt x="26" y="46"/>
                    </a:moveTo>
                    <a:cubicBezTo>
                      <a:pt x="27" y="45"/>
                      <a:pt x="28" y="46"/>
                      <a:pt x="28" y="47"/>
                    </a:cubicBezTo>
                    <a:cubicBezTo>
                      <a:pt x="29" y="48"/>
                      <a:pt x="28" y="49"/>
                      <a:pt x="26" y="46"/>
                    </a:cubicBezTo>
                    <a:moveTo>
                      <a:pt x="57" y="76"/>
                    </a:moveTo>
                    <a:cubicBezTo>
                      <a:pt x="59" y="76"/>
                      <a:pt x="59" y="76"/>
                      <a:pt x="59" y="77"/>
                    </a:cubicBezTo>
                    <a:cubicBezTo>
                      <a:pt x="59" y="78"/>
                      <a:pt x="58" y="79"/>
                      <a:pt x="57" y="76"/>
                    </a:cubicBezTo>
                    <a:moveTo>
                      <a:pt x="72" y="97"/>
                    </a:moveTo>
                    <a:cubicBezTo>
                      <a:pt x="70" y="98"/>
                      <a:pt x="70" y="94"/>
                      <a:pt x="69" y="94"/>
                    </a:cubicBezTo>
                    <a:cubicBezTo>
                      <a:pt x="70" y="93"/>
                      <a:pt x="71" y="94"/>
                      <a:pt x="72" y="93"/>
                    </a:cubicBezTo>
                    <a:cubicBezTo>
                      <a:pt x="72" y="93"/>
                      <a:pt x="73" y="94"/>
                      <a:pt x="73" y="94"/>
                    </a:cubicBezTo>
                    <a:cubicBezTo>
                      <a:pt x="72" y="95"/>
                      <a:pt x="72" y="96"/>
                      <a:pt x="72" y="97"/>
                    </a:cubicBezTo>
                    <a:moveTo>
                      <a:pt x="69" y="88"/>
                    </a:moveTo>
                    <a:cubicBezTo>
                      <a:pt x="71" y="86"/>
                      <a:pt x="72" y="90"/>
                      <a:pt x="74" y="91"/>
                    </a:cubicBezTo>
                    <a:cubicBezTo>
                      <a:pt x="72" y="92"/>
                      <a:pt x="71" y="88"/>
                      <a:pt x="69" y="88"/>
                    </a:cubicBezTo>
                    <a:moveTo>
                      <a:pt x="77" y="78"/>
                    </a:moveTo>
                    <a:cubicBezTo>
                      <a:pt x="81" y="76"/>
                      <a:pt x="85" y="83"/>
                      <a:pt x="89" y="84"/>
                    </a:cubicBezTo>
                    <a:cubicBezTo>
                      <a:pt x="85" y="86"/>
                      <a:pt x="78" y="82"/>
                      <a:pt x="77" y="78"/>
                    </a:cubicBezTo>
                    <a:moveTo>
                      <a:pt x="78" y="96"/>
                    </a:moveTo>
                    <a:cubicBezTo>
                      <a:pt x="79" y="96"/>
                      <a:pt x="79" y="96"/>
                      <a:pt x="80" y="96"/>
                    </a:cubicBezTo>
                    <a:cubicBezTo>
                      <a:pt x="81" y="95"/>
                      <a:pt x="79" y="94"/>
                      <a:pt x="78" y="93"/>
                    </a:cubicBezTo>
                    <a:cubicBezTo>
                      <a:pt x="80" y="92"/>
                      <a:pt x="82" y="94"/>
                      <a:pt x="84" y="96"/>
                    </a:cubicBezTo>
                    <a:cubicBezTo>
                      <a:pt x="82" y="98"/>
                      <a:pt x="80" y="98"/>
                      <a:pt x="78" y="96"/>
                    </a:cubicBezTo>
                    <a:moveTo>
                      <a:pt x="91" y="114"/>
                    </a:moveTo>
                    <a:cubicBezTo>
                      <a:pt x="85" y="116"/>
                      <a:pt x="86" y="107"/>
                      <a:pt x="81" y="105"/>
                    </a:cubicBezTo>
                    <a:cubicBezTo>
                      <a:pt x="85" y="105"/>
                      <a:pt x="89" y="107"/>
                      <a:pt x="92" y="111"/>
                    </a:cubicBezTo>
                    <a:cubicBezTo>
                      <a:pt x="90" y="112"/>
                      <a:pt x="87" y="111"/>
                      <a:pt x="91" y="114"/>
                    </a:cubicBezTo>
                    <a:moveTo>
                      <a:pt x="103" y="156"/>
                    </a:moveTo>
                    <a:cubicBezTo>
                      <a:pt x="106" y="157"/>
                      <a:pt x="110" y="159"/>
                      <a:pt x="110" y="161"/>
                    </a:cubicBezTo>
                    <a:cubicBezTo>
                      <a:pt x="108" y="162"/>
                      <a:pt x="106" y="157"/>
                      <a:pt x="103" y="156"/>
                    </a:cubicBezTo>
                    <a:moveTo>
                      <a:pt x="378" y="415"/>
                    </a:moveTo>
                    <a:cubicBezTo>
                      <a:pt x="379" y="416"/>
                      <a:pt x="380" y="417"/>
                      <a:pt x="380" y="419"/>
                    </a:cubicBezTo>
                    <a:cubicBezTo>
                      <a:pt x="380" y="418"/>
                      <a:pt x="379" y="418"/>
                      <a:pt x="379" y="418"/>
                    </a:cubicBezTo>
                    <a:cubicBezTo>
                      <a:pt x="379" y="417"/>
                      <a:pt x="379" y="416"/>
                      <a:pt x="378" y="415"/>
                    </a:cubicBezTo>
                    <a:moveTo>
                      <a:pt x="352" y="412"/>
                    </a:moveTo>
                    <a:cubicBezTo>
                      <a:pt x="350" y="411"/>
                      <a:pt x="347" y="410"/>
                      <a:pt x="345" y="409"/>
                    </a:cubicBezTo>
                    <a:cubicBezTo>
                      <a:pt x="346" y="408"/>
                      <a:pt x="347" y="408"/>
                      <a:pt x="348" y="407"/>
                    </a:cubicBezTo>
                    <a:cubicBezTo>
                      <a:pt x="349" y="408"/>
                      <a:pt x="350" y="409"/>
                      <a:pt x="352" y="410"/>
                    </a:cubicBezTo>
                    <a:cubicBezTo>
                      <a:pt x="352" y="411"/>
                      <a:pt x="352" y="411"/>
                      <a:pt x="352" y="412"/>
                    </a:cubicBezTo>
                    <a:moveTo>
                      <a:pt x="296" y="251"/>
                    </a:moveTo>
                    <a:cubicBezTo>
                      <a:pt x="292" y="254"/>
                      <a:pt x="293" y="248"/>
                      <a:pt x="289" y="246"/>
                    </a:cubicBezTo>
                    <a:cubicBezTo>
                      <a:pt x="293" y="244"/>
                      <a:pt x="295" y="250"/>
                      <a:pt x="296" y="251"/>
                    </a:cubicBezTo>
                    <a:moveTo>
                      <a:pt x="289" y="245"/>
                    </a:moveTo>
                    <a:cubicBezTo>
                      <a:pt x="288" y="245"/>
                      <a:pt x="288" y="244"/>
                      <a:pt x="287" y="244"/>
                    </a:cubicBezTo>
                    <a:cubicBezTo>
                      <a:pt x="288" y="243"/>
                      <a:pt x="288" y="243"/>
                      <a:pt x="289" y="242"/>
                    </a:cubicBezTo>
                    <a:cubicBezTo>
                      <a:pt x="289" y="243"/>
                      <a:pt x="290" y="243"/>
                      <a:pt x="290" y="244"/>
                    </a:cubicBezTo>
                    <a:cubicBezTo>
                      <a:pt x="290" y="244"/>
                      <a:pt x="289" y="245"/>
                      <a:pt x="289" y="245"/>
                    </a:cubicBezTo>
                    <a:moveTo>
                      <a:pt x="300" y="256"/>
                    </a:moveTo>
                    <a:cubicBezTo>
                      <a:pt x="303" y="257"/>
                      <a:pt x="306" y="259"/>
                      <a:pt x="307" y="262"/>
                    </a:cubicBezTo>
                    <a:cubicBezTo>
                      <a:pt x="303" y="262"/>
                      <a:pt x="303" y="261"/>
                      <a:pt x="301" y="263"/>
                    </a:cubicBezTo>
                    <a:cubicBezTo>
                      <a:pt x="300" y="263"/>
                      <a:pt x="300" y="262"/>
                      <a:pt x="299" y="262"/>
                    </a:cubicBezTo>
                    <a:cubicBezTo>
                      <a:pt x="300" y="261"/>
                      <a:pt x="300" y="261"/>
                      <a:pt x="299" y="260"/>
                    </a:cubicBezTo>
                    <a:cubicBezTo>
                      <a:pt x="304" y="261"/>
                      <a:pt x="301" y="259"/>
                      <a:pt x="300" y="256"/>
                    </a:cubicBezTo>
                    <a:moveTo>
                      <a:pt x="303" y="278"/>
                    </a:moveTo>
                    <a:cubicBezTo>
                      <a:pt x="306" y="276"/>
                      <a:pt x="299" y="276"/>
                      <a:pt x="303" y="273"/>
                    </a:cubicBezTo>
                    <a:cubicBezTo>
                      <a:pt x="307" y="276"/>
                      <a:pt x="309" y="280"/>
                      <a:pt x="308" y="283"/>
                    </a:cubicBezTo>
                    <a:cubicBezTo>
                      <a:pt x="308" y="284"/>
                      <a:pt x="300" y="285"/>
                      <a:pt x="306" y="287"/>
                    </a:cubicBezTo>
                    <a:cubicBezTo>
                      <a:pt x="300" y="286"/>
                      <a:pt x="298" y="278"/>
                      <a:pt x="296" y="275"/>
                    </a:cubicBezTo>
                    <a:cubicBezTo>
                      <a:pt x="298" y="272"/>
                      <a:pt x="300" y="276"/>
                      <a:pt x="303" y="278"/>
                    </a:cubicBezTo>
                    <a:moveTo>
                      <a:pt x="361" y="307"/>
                    </a:moveTo>
                    <a:cubicBezTo>
                      <a:pt x="360" y="306"/>
                      <a:pt x="359" y="305"/>
                      <a:pt x="358" y="303"/>
                    </a:cubicBezTo>
                    <a:cubicBezTo>
                      <a:pt x="360" y="304"/>
                      <a:pt x="361" y="306"/>
                      <a:pt x="361" y="307"/>
                    </a:cubicBezTo>
                    <a:moveTo>
                      <a:pt x="671" y="514"/>
                    </a:moveTo>
                    <a:cubicBezTo>
                      <a:pt x="673" y="510"/>
                      <a:pt x="668" y="512"/>
                      <a:pt x="666" y="510"/>
                    </a:cubicBezTo>
                    <a:cubicBezTo>
                      <a:pt x="668" y="509"/>
                      <a:pt x="668" y="507"/>
                      <a:pt x="667" y="506"/>
                    </a:cubicBezTo>
                    <a:cubicBezTo>
                      <a:pt x="675" y="509"/>
                      <a:pt x="683" y="520"/>
                      <a:pt x="687" y="525"/>
                    </a:cubicBezTo>
                    <a:cubicBezTo>
                      <a:pt x="686" y="526"/>
                      <a:pt x="683" y="521"/>
                      <a:pt x="681" y="520"/>
                    </a:cubicBezTo>
                    <a:cubicBezTo>
                      <a:pt x="681" y="520"/>
                      <a:pt x="680" y="520"/>
                      <a:pt x="680" y="521"/>
                    </a:cubicBezTo>
                    <a:cubicBezTo>
                      <a:pt x="678" y="521"/>
                      <a:pt x="677" y="522"/>
                      <a:pt x="675" y="519"/>
                    </a:cubicBezTo>
                    <a:cubicBezTo>
                      <a:pt x="675" y="522"/>
                      <a:pt x="681" y="525"/>
                      <a:pt x="683" y="528"/>
                    </a:cubicBezTo>
                    <a:cubicBezTo>
                      <a:pt x="674" y="527"/>
                      <a:pt x="665" y="516"/>
                      <a:pt x="656" y="508"/>
                    </a:cubicBezTo>
                    <a:cubicBezTo>
                      <a:pt x="663" y="508"/>
                      <a:pt x="665" y="512"/>
                      <a:pt x="671" y="514"/>
                    </a:cubicBezTo>
                    <a:moveTo>
                      <a:pt x="662" y="505"/>
                    </a:moveTo>
                    <a:cubicBezTo>
                      <a:pt x="664" y="505"/>
                      <a:pt x="665" y="506"/>
                      <a:pt x="665" y="507"/>
                    </a:cubicBezTo>
                    <a:cubicBezTo>
                      <a:pt x="666" y="508"/>
                      <a:pt x="665" y="509"/>
                      <a:pt x="662" y="505"/>
                    </a:cubicBezTo>
                    <a:moveTo>
                      <a:pt x="728" y="540"/>
                    </a:moveTo>
                    <a:cubicBezTo>
                      <a:pt x="729" y="539"/>
                      <a:pt x="730" y="541"/>
                      <a:pt x="731" y="542"/>
                    </a:cubicBezTo>
                    <a:cubicBezTo>
                      <a:pt x="729" y="543"/>
                      <a:pt x="728" y="542"/>
                      <a:pt x="728" y="540"/>
                    </a:cubicBezTo>
                    <a:moveTo>
                      <a:pt x="374" y="353"/>
                    </a:moveTo>
                    <a:cubicBezTo>
                      <a:pt x="374" y="353"/>
                      <a:pt x="380" y="357"/>
                      <a:pt x="378" y="360"/>
                    </a:cubicBezTo>
                    <a:cubicBezTo>
                      <a:pt x="379" y="359"/>
                      <a:pt x="369" y="349"/>
                      <a:pt x="374" y="353"/>
                    </a:cubicBezTo>
                    <a:moveTo>
                      <a:pt x="390" y="316"/>
                    </a:moveTo>
                    <a:cubicBezTo>
                      <a:pt x="390" y="316"/>
                      <a:pt x="390" y="316"/>
                      <a:pt x="390" y="316"/>
                    </a:cubicBezTo>
                    <a:cubicBezTo>
                      <a:pt x="390" y="316"/>
                      <a:pt x="390" y="316"/>
                      <a:pt x="390" y="316"/>
                    </a:cubicBezTo>
                    <a:cubicBezTo>
                      <a:pt x="390" y="316"/>
                      <a:pt x="390" y="316"/>
                      <a:pt x="390" y="316"/>
                    </a:cubicBezTo>
                    <a:moveTo>
                      <a:pt x="346" y="327"/>
                    </a:moveTo>
                    <a:cubicBezTo>
                      <a:pt x="343" y="324"/>
                      <a:pt x="341" y="324"/>
                      <a:pt x="339" y="322"/>
                    </a:cubicBezTo>
                    <a:cubicBezTo>
                      <a:pt x="341" y="323"/>
                      <a:pt x="344" y="322"/>
                      <a:pt x="346" y="322"/>
                    </a:cubicBezTo>
                    <a:cubicBezTo>
                      <a:pt x="347" y="323"/>
                      <a:pt x="349" y="326"/>
                      <a:pt x="350" y="324"/>
                    </a:cubicBezTo>
                    <a:cubicBezTo>
                      <a:pt x="349" y="324"/>
                      <a:pt x="348" y="323"/>
                      <a:pt x="348" y="322"/>
                    </a:cubicBezTo>
                    <a:cubicBezTo>
                      <a:pt x="349" y="322"/>
                      <a:pt x="350" y="323"/>
                      <a:pt x="351" y="325"/>
                    </a:cubicBezTo>
                    <a:cubicBezTo>
                      <a:pt x="349" y="325"/>
                      <a:pt x="347" y="327"/>
                      <a:pt x="346" y="327"/>
                    </a:cubicBezTo>
                    <a:moveTo>
                      <a:pt x="325" y="362"/>
                    </a:moveTo>
                    <a:cubicBezTo>
                      <a:pt x="321" y="361"/>
                      <a:pt x="326" y="355"/>
                      <a:pt x="328" y="362"/>
                    </a:cubicBezTo>
                    <a:cubicBezTo>
                      <a:pt x="328" y="363"/>
                      <a:pt x="327" y="362"/>
                      <a:pt x="326" y="361"/>
                    </a:cubicBezTo>
                    <a:cubicBezTo>
                      <a:pt x="325" y="361"/>
                      <a:pt x="324" y="360"/>
                      <a:pt x="325" y="362"/>
                    </a:cubicBezTo>
                    <a:moveTo>
                      <a:pt x="325" y="282"/>
                    </a:moveTo>
                    <a:cubicBezTo>
                      <a:pt x="324" y="284"/>
                      <a:pt x="323" y="283"/>
                      <a:pt x="322" y="282"/>
                    </a:cubicBezTo>
                    <a:cubicBezTo>
                      <a:pt x="321" y="280"/>
                      <a:pt x="321" y="279"/>
                      <a:pt x="320" y="280"/>
                    </a:cubicBezTo>
                    <a:cubicBezTo>
                      <a:pt x="319" y="278"/>
                      <a:pt x="324" y="279"/>
                      <a:pt x="326" y="280"/>
                    </a:cubicBezTo>
                    <a:cubicBezTo>
                      <a:pt x="325" y="281"/>
                      <a:pt x="325" y="282"/>
                      <a:pt x="325" y="282"/>
                    </a:cubicBezTo>
                    <a:moveTo>
                      <a:pt x="359" y="306"/>
                    </a:moveTo>
                    <a:cubicBezTo>
                      <a:pt x="359" y="307"/>
                      <a:pt x="360" y="308"/>
                      <a:pt x="361" y="309"/>
                    </a:cubicBezTo>
                    <a:cubicBezTo>
                      <a:pt x="361" y="309"/>
                      <a:pt x="361" y="309"/>
                      <a:pt x="361" y="309"/>
                    </a:cubicBezTo>
                    <a:cubicBezTo>
                      <a:pt x="359" y="308"/>
                      <a:pt x="359" y="307"/>
                      <a:pt x="359" y="306"/>
                    </a:cubicBezTo>
                    <a:moveTo>
                      <a:pt x="322" y="284"/>
                    </a:moveTo>
                    <a:cubicBezTo>
                      <a:pt x="321" y="286"/>
                      <a:pt x="319" y="282"/>
                      <a:pt x="318" y="281"/>
                    </a:cubicBezTo>
                    <a:cubicBezTo>
                      <a:pt x="319" y="279"/>
                      <a:pt x="321" y="283"/>
                      <a:pt x="322" y="284"/>
                    </a:cubicBezTo>
                    <a:moveTo>
                      <a:pt x="326" y="351"/>
                    </a:moveTo>
                    <a:cubicBezTo>
                      <a:pt x="325" y="351"/>
                      <a:pt x="324" y="351"/>
                      <a:pt x="323" y="350"/>
                    </a:cubicBezTo>
                    <a:cubicBezTo>
                      <a:pt x="322" y="349"/>
                      <a:pt x="321" y="349"/>
                      <a:pt x="320" y="350"/>
                    </a:cubicBezTo>
                    <a:cubicBezTo>
                      <a:pt x="320" y="347"/>
                      <a:pt x="319" y="345"/>
                      <a:pt x="316" y="342"/>
                    </a:cubicBezTo>
                    <a:cubicBezTo>
                      <a:pt x="319" y="342"/>
                      <a:pt x="325" y="347"/>
                      <a:pt x="326" y="351"/>
                    </a:cubicBezTo>
                    <a:moveTo>
                      <a:pt x="321" y="374"/>
                    </a:moveTo>
                    <a:cubicBezTo>
                      <a:pt x="321" y="372"/>
                      <a:pt x="316" y="371"/>
                      <a:pt x="318" y="367"/>
                    </a:cubicBezTo>
                    <a:cubicBezTo>
                      <a:pt x="321" y="369"/>
                      <a:pt x="324" y="372"/>
                      <a:pt x="321" y="374"/>
                    </a:cubicBezTo>
                    <a:moveTo>
                      <a:pt x="318" y="375"/>
                    </a:moveTo>
                    <a:cubicBezTo>
                      <a:pt x="319" y="375"/>
                      <a:pt x="320" y="376"/>
                      <a:pt x="321" y="377"/>
                    </a:cubicBezTo>
                    <a:cubicBezTo>
                      <a:pt x="321" y="378"/>
                      <a:pt x="320" y="379"/>
                      <a:pt x="318" y="375"/>
                    </a:cubicBezTo>
                    <a:moveTo>
                      <a:pt x="322" y="375"/>
                    </a:moveTo>
                    <a:cubicBezTo>
                      <a:pt x="323" y="372"/>
                      <a:pt x="335" y="383"/>
                      <a:pt x="331" y="385"/>
                    </a:cubicBezTo>
                    <a:cubicBezTo>
                      <a:pt x="328" y="381"/>
                      <a:pt x="325" y="377"/>
                      <a:pt x="322" y="375"/>
                    </a:cubicBezTo>
                    <a:moveTo>
                      <a:pt x="329" y="306"/>
                    </a:moveTo>
                    <a:cubicBezTo>
                      <a:pt x="332" y="306"/>
                      <a:pt x="332" y="307"/>
                      <a:pt x="333" y="309"/>
                    </a:cubicBezTo>
                    <a:cubicBezTo>
                      <a:pt x="330" y="311"/>
                      <a:pt x="330" y="308"/>
                      <a:pt x="329" y="306"/>
                    </a:cubicBezTo>
                    <a:moveTo>
                      <a:pt x="340" y="392"/>
                    </a:moveTo>
                    <a:cubicBezTo>
                      <a:pt x="337" y="391"/>
                      <a:pt x="334" y="389"/>
                      <a:pt x="332" y="385"/>
                    </a:cubicBezTo>
                    <a:cubicBezTo>
                      <a:pt x="335" y="385"/>
                      <a:pt x="340" y="390"/>
                      <a:pt x="340" y="392"/>
                    </a:cubicBezTo>
                    <a:moveTo>
                      <a:pt x="363" y="406"/>
                    </a:moveTo>
                    <a:cubicBezTo>
                      <a:pt x="369" y="406"/>
                      <a:pt x="365" y="412"/>
                      <a:pt x="363" y="406"/>
                    </a:cubicBezTo>
                    <a:moveTo>
                      <a:pt x="354" y="409"/>
                    </a:moveTo>
                    <a:cubicBezTo>
                      <a:pt x="354" y="409"/>
                      <a:pt x="354" y="409"/>
                      <a:pt x="354" y="409"/>
                    </a:cubicBezTo>
                    <a:cubicBezTo>
                      <a:pt x="353" y="408"/>
                      <a:pt x="353" y="407"/>
                      <a:pt x="352" y="406"/>
                    </a:cubicBezTo>
                    <a:cubicBezTo>
                      <a:pt x="353" y="404"/>
                      <a:pt x="358" y="408"/>
                      <a:pt x="354" y="409"/>
                    </a:cubicBezTo>
                    <a:moveTo>
                      <a:pt x="346" y="400"/>
                    </a:moveTo>
                    <a:cubicBezTo>
                      <a:pt x="347" y="399"/>
                      <a:pt x="349" y="400"/>
                      <a:pt x="350" y="402"/>
                    </a:cubicBezTo>
                    <a:cubicBezTo>
                      <a:pt x="351" y="403"/>
                      <a:pt x="351" y="405"/>
                      <a:pt x="348" y="402"/>
                    </a:cubicBezTo>
                    <a:cubicBezTo>
                      <a:pt x="346" y="402"/>
                      <a:pt x="347" y="401"/>
                      <a:pt x="346" y="400"/>
                    </a:cubicBezTo>
                    <a:moveTo>
                      <a:pt x="352" y="394"/>
                    </a:moveTo>
                    <a:cubicBezTo>
                      <a:pt x="353" y="393"/>
                      <a:pt x="354" y="394"/>
                      <a:pt x="355" y="395"/>
                    </a:cubicBezTo>
                    <a:cubicBezTo>
                      <a:pt x="355" y="396"/>
                      <a:pt x="354" y="397"/>
                      <a:pt x="352" y="394"/>
                    </a:cubicBezTo>
                    <a:moveTo>
                      <a:pt x="358" y="412"/>
                    </a:moveTo>
                    <a:cubicBezTo>
                      <a:pt x="359" y="412"/>
                      <a:pt x="360" y="413"/>
                      <a:pt x="361" y="414"/>
                    </a:cubicBezTo>
                    <a:cubicBezTo>
                      <a:pt x="360" y="413"/>
                      <a:pt x="359" y="413"/>
                      <a:pt x="358" y="412"/>
                    </a:cubicBezTo>
                    <a:moveTo>
                      <a:pt x="377" y="423"/>
                    </a:moveTo>
                    <a:cubicBezTo>
                      <a:pt x="378" y="424"/>
                      <a:pt x="379" y="425"/>
                      <a:pt x="379" y="426"/>
                    </a:cubicBezTo>
                    <a:cubicBezTo>
                      <a:pt x="378" y="425"/>
                      <a:pt x="378" y="425"/>
                      <a:pt x="378" y="425"/>
                    </a:cubicBezTo>
                    <a:cubicBezTo>
                      <a:pt x="378" y="425"/>
                      <a:pt x="378" y="424"/>
                      <a:pt x="377" y="423"/>
                    </a:cubicBezTo>
                    <a:moveTo>
                      <a:pt x="383" y="426"/>
                    </a:moveTo>
                    <a:cubicBezTo>
                      <a:pt x="381" y="425"/>
                      <a:pt x="379" y="419"/>
                      <a:pt x="376" y="422"/>
                    </a:cubicBezTo>
                    <a:cubicBezTo>
                      <a:pt x="373" y="417"/>
                      <a:pt x="367" y="414"/>
                      <a:pt x="368" y="409"/>
                    </a:cubicBezTo>
                    <a:cubicBezTo>
                      <a:pt x="375" y="415"/>
                      <a:pt x="378" y="420"/>
                      <a:pt x="383" y="426"/>
                    </a:cubicBezTo>
                    <a:moveTo>
                      <a:pt x="717" y="524"/>
                    </a:moveTo>
                    <a:cubicBezTo>
                      <a:pt x="722" y="521"/>
                      <a:pt x="725" y="527"/>
                      <a:pt x="727" y="529"/>
                    </a:cubicBezTo>
                    <a:cubicBezTo>
                      <a:pt x="732" y="533"/>
                      <a:pt x="738" y="539"/>
                      <a:pt x="743" y="543"/>
                    </a:cubicBezTo>
                    <a:cubicBezTo>
                      <a:pt x="733" y="543"/>
                      <a:pt x="728" y="531"/>
                      <a:pt x="717" y="524"/>
                    </a:cubicBezTo>
                    <a:moveTo>
                      <a:pt x="679" y="506"/>
                    </a:moveTo>
                    <a:cubicBezTo>
                      <a:pt x="683" y="509"/>
                      <a:pt x="689" y="512"/>
                      <a:pt x="690" y="518"/>
                    </a:cubicBezTo>
                    <a:cubicBezTo>
                      <a:pt x="700" y="524"/>
                      <a:pt x="707" y="532"/>
                      <a:pt x="716" y="540"/>
                    </a:cubicBezTo>
                    <a:cubicBezTo>
                      <a:pt x="712" y="541"/>
                      <a:pt x="710" y="537"/>
                      <a:pt x="707" y="535"/>
                    </a:cubicBezTo>
                    <a:cubicBezTo>
                      <a:pt x="698" y="528"/>
                      <a:pt x="691" y="524"/>
                      <a:pt x="681" y="513"/>
                    </a:cubicBezTo>
                    <a:cubicBezTo>
                      <a:pt x="675" y="507"/>
                      <a:pt x="667" y="500"/>
                      <a:pt x="662" y="493"/>
                    </a:cubicBezTo>
                    <a:cubicBezTo>
                      <a:pt x="667" y="492"/>
                      <a:pt x="673" y="501"/>
                      <a:pt x="679" y="506"/>
                    </a:cubicBezTo>
                    <a:moveTo>
                      <a:pt x="662" y="491"/>
                    </a:moveTo>
                    <a:cubicBezTo>
                      <a:pt x="658" y="493"/>
                      <a:pt x="658" y="490"/>
                      <a:pt x="656" y="487"/>
                    </a:cubicBezTo>
                    <a:cubicBezTo>
                      <a:pt x="658" y="485"/>
                      <a:pt x="660" y="490"/>
                      <a:pt x="662" y="491"/>
                    </a:cubicBezTo>
                    <a:moveTo>
                      <a:pt x="656" y="494"/>
                    </a:moveTo>
                    <a:cubicBezTo>
                      <a:pt x="651" y="497"/>
                      <a:pt x="649" y="490"/>
                      <a:pt x="646" y="487"/>
                    </a:cubicBezTo>
                    <a:cubicBezTo>
                      <a:pt x="650" y="486"/>
                      <a:pt x="654" y="491"/>
                      <a:pt x="656" y="494"/>
                    </a:cubicBezTo>
                    <a:moveTo>
                      <a:pt x="381" y="298"/>
                    </a:moveTo>
                    <a:cubicBezTo>
                      <a:pt x="381" y="298"/>
                      <a:pt x="381" y="298"/>
                      <a:pt x="381" y="299"/>
                    </a:cubicBezTo>
                    <a:cubicBezTo>
                      <a:pt x="381" y="299"/>
                      <a:pt x="381" y="300"/>
                      <a:pt x="381" y="301"/>
                    </a:cubicBezTo>
                    <a:cubicBezTo>
                      <a:pt x="380" y="300"/>
                      <a:pt x="379" y="298"/>
                      <a:pt x="377" y="297"/>
                    </a:cubicBezTo>
                    <a:cubicBezTo>
                      <a:pt x="378" y="298"/>
                      <a:pt x="378" y="297"/>
                      <a:pt x="379" y="297"/>
                    </a:cubicBezTo>
                    <a:cubicBezTo>
                      <a:pt x="380" y="297"/>
                      <a:pt x="380" y="296"/>
                      <a:pt x="381" y="298"/>
                    </a:cubicBezTo>
                    <a:moveTo>
                      <a:pt x="364" y="280"/>
                    </a:moveTo>
                    <a:cubicBezTo>
                      <a:pt x="368" y="285"/>
                      <a:pt x="373" y="290"/>
                      <a:pt x="377" y="296"/>
                    </a:cubicBezTo>
                    <a:cubicBezTo>
                      <a:pt x="377" y="297"/>
                      <a:pt x="377" y="297"/>
                      <a:pt x="377" y="297"/>
                    </a:cubicBezTo>
                    <a:cubicBezTo>
                      <a:pt x="372" y="292"/>
                      <a:pt x="367" y="287"/>
                      <a:pt x="361" y="282"/>
                    </a:cubicBezTo>
                    <a:cubicBezTo>
                      <a:pt x="363" y="281"/>
                      <a:pt x="363" y="281"/>
                      <a:pt x="364" y="280"/>
                    </a:cubicBezTo>
                    <a:moveTo>
                      <a:pt x="357" y="271"/>
                    </a:moveTo>
                    <a:cubicBezTo>
                      <a:pt x="357" y="272"/>
                      <a:pt x="357" y="272"/>
                      <a:pt x="357" y="272"/>
                    </a:cubicBezTo>
                    <a:cubicBezTo>
                      <a:pt x="356" y="271"/>
                      <a:pt x="356" y="271"/>
                      <a:pt x="355" y="270"/>
                    </a:cubicBezTo>
                    <a:cubicBezTo>
                      <a:pt x="356" y="270"/>
                      <a:pt x="356" y="270"/>
                      <a:pt x="357" y="271"/>
                    </a:cubicBezTo>
                    <a:moveTo>
                      <a:pt x="285" y="196"/>
                    </a:moveTo>
                    <a:cubicBezTo>
                      <a:pt x="289" y="200"/>
                      <a:pt x="302" y="209"/>
                      <a:pt x="301" y="216"/>
                    </a:cubicBezTo>
                    <a:cubicBezTo>
                      <a:pt x="297" y="211"/>
                      <a:pt x="292" y="210"/>
                      <a:pt x="292" y="205"/>
                    </a:cubicBezTo>
                    <a:cubicBezTo>
                      <a:pt x="288" y="203"/>
                      <a:pt x="282" y="200"/>
                      <a:pt x="285" y="196"/>
                    </a:cubicBezTo>
                    <a:moveTo>
                      <a:pt x="264" y="199"/>
                    </a:moveTo>
                    <a:cubicBezTo>
                      <a:pt x="263" y="199"/>
                      <a:pt x="262" y="199"/>
                      <a:pt x="261" y="199"/>
                    </a:cubicBezTo>
                    <a:cubicBezTo>
                      <a:pt x="261" y="197"/>
                      <a:pt x="260" y="196"/>
                      <a:pt x="259" y="194"/>
                    </a:cubicBezTo>
                    <a:cubicBezTo>
                      <a:pt x="261" y="196"/>
                      <a:pt x="262" y="197"/>
                      <a:pt x="264" y="199"/>
                    </a:cubicBezTo>
                    <a:moveTo>
                      <a:pt x="248" y="194"/>
                    </a:moveTo>
                    <a:cubicBezTo>
                      <a:pt x="254" y="195"/>
                      <a:pt x="261" y="208"/>
                      <a:pt x="268" y="203"/>
                    </a:cubicBezTo>
                    <a:cubicBezTo>
                      <a:pt x="277" y="212"/>
                      <a:pt x="285" y="221"/>
                      <a:pt x="292" y="229"/>
                    </a:cubicBezTo>
                    <a:cubicBezTo>
                      <a:pt x="301" y="241"/>
                      <a:pt x="309" y="244"/>
                      <a:pt x="318" y="251"/>
                    </a:cubicBezTo>
                    <a:cubicBezTo>
                      <a:pt x="319" y="251"/>
                      <a:pt x="320" y="251"/>
                      <a:pt x="320" y="251"/>
                    </a:cubicBezTo>
                    <a:cubicBezTo>
                      <a:pt x="320" y="250"/>
                      <a:pt x="321" y="249"/>
                      <a:pt x="323" y="251"/>
                    </a:cubicBezTo>
                    <a:cubicBezTo>
                      <a:pt x="326" y="248"/>
                      <a:pt x="321" y="248"/>
                      <a:pt x="322" y="246"/>
                    </a:cubicBezTo>
                    <a:cubicBezTo>
                      <a:pt x="324" y="246"/>
                      <a:pt x="324" y="249"/>
                      <a:pt x="327" y="248"/>
                    </a:cubicBezTo>
                    <a:cubicBezTo>
                      <a:pt x="325" y="240"/>
                      <a:pt x="311" y="236"/>
                      <a:pt x="313" y="226"/>
                    </a:cubicBezTo>
                    <a:cubicBezTo>
                      <a:pt x="318" y="229"/>
                      <a:pt x="321" y="234"/>
                      <a:pt x="325" y="238"/>
                    </a:cubicBezTo>
                    <a:cubicBezTo>
                      <a:pt x="325" y="238"/>
                      <a:pt x="325" y="238"/>
                      <a:pt x="325" y="238"/>
                    </a:cubicBezTo>
                    <a:cubicBezTo>
                      <a:pt x="326" y="238"/>
                      <a:pt x="326" y="238"/>
                      <a:pt x="326" y="238"/>
                    </a:cubicBezTo>
                    <a:cubicBezTo>
                      <a:pt x="327" y="240"/>
                      <a:pt x="329" y="242"/>
                      <a:pt x="330" y="243"/>
                    </a:cubicBezTo>
                    <a:cubicBezTo>
                      <a:pt x="331" y="245"/>
                      <a:pt x="333" y="247"/>
                      <a:pt x="334" y="247"/>
                    </a:cubicBezTo>
                    <a:cubicBezTo>
                      <a:pt x="337" y="251"/>
                      <a:pt x="341" y="254"/>
                      <a:pt x="345" y="256"/>
                    </a:cubicBezTo>
                    <a:cubicBezTo>
                      <a:pt x="346" y="261"/>
                      <a:pt x="348" y="266"/>
                      <a:pt x="353" y="270"/>
                    </a:cubicBezTo>
                    <a:cubicBezTo>
                      <a:pt x="353" y="271"/>
                      <a:pt x="354" y="271"/>
                      <a:pt x="354" y="271"/>
                    </a:cubicBezTo>
                    <a:cubicBezTo>
                      <a:pt x="357" y="274"/>
                      <a:pt x="362" y="277"/>
                      <a:pt x="359" y="281"/>
                    </a:cubicBezTo>
                    <a:cubicBezTo>
                      <a:pt x="356" y="278"/>
                      <a:pt x="353" y="276"/>
                      <a:pt x="351" y="276"/>
                    </a:cubicBezTo>
                    <a:cubicBezTo>
                      <a:pt x="361" y="284"/>
                      <a:pt x="370" y="293"/>
                      <a:pt x="375" y="299"/>
                    </a:cubicBezTo>
                    <a:cubicBezTo>
                      <a:pt x="377" y="299"/>
                      <a:pt x="379" y="301"/>
                      <a:pt x="382" y="303"/>
                    </a:cubicBezTo>
                    <a:cubicBezTo>
                      <a:pt x="383" y="305"/>
                      <a:pt x="384" y="307"/>
                      <a:pt x="386" y="308"/>
                    </a:cubicBezTo>
                    <a:cubicBezTo>
                      <a:pt x="387" y="308"/>
                      <a:pt x="387" y="308"/>
                      <a:pt x="387" y="308"/>
                    </a:cubicBezTo>
                    <a:cubicBezTo>
                      <a:pt x="388" y="310"/>
                      <a:pt x="389" y="312"/>
                      <a:pt x="390" y="314"/>
                    </a:cubicBezTo>
                    <a:cubicBezTo>
                      <a:pt x="389" y="313"/>
                      <a:pt x="386" y="311"/>
                      <a:pt x="386" y="310"/>
                    </a:cubicBezTo>
                    <a:cubicBezTo>
                      <a:pt x="385" y="311"/>
                      <a:pt x="385" y="311"/>
                      <a:pt x="384" y="312"/>
                    </a:cubicBezTo>
                    <a:cubicBezTo>
                      <a:pt x="381" y="309"/>
                      <a:pt x="378" y="307"/>
                      <a:pt x="375" y="305"/>
                    </a:cubicBezTo>
                    <a:cubicBezTo>
                      <a:pt x="374" y="306"/>
                      <a:pt x="371" y="305"/>
                      <a:pt x="368" y="303"/>
                    </a:cubicBezTo>
                    <a:cubicBezTo>
                      <a:pt x="365" y="301"/>
                      <a:pt x="362" y="300"/>
                      <a:pt x="360" y="301"/>
                    </a:cubicBezTo>
                    <a:cubicBezTo>
                      <a:pt x="361" y="300"/>
                      <a:pt x="361" y="299"/>
                      <a:pt x="362" y="299"/>
                    </a:cubicBezTo>
                    <a:cubicBezTo>
                      <a:pt x="363" y="300"/>
                      <a:pt x="365" y="301"/>
                      <a:pt x="367" y="299"/>
                    </a:cubicBezTo>
                    <a:cubicBezTo>
                      <a:pt x="365" y="297"/>
                      <a:pt x="364" y="296"/>
                      <a:pt x="362" y="295"/>
                    </a:cubicBezTo>
                    <a:cubicBezTo>
                      <a:pt x="356" y="288"/>
                      <a:pt x="347" y="281"/>
                      <a:pt x="343" y="278"/>
                    </a:cubicBezTo>
                    <a:cubicBezTo>
                      <a:pt x="345" y="284"/>
                      <a:pt x="353" y="285"/>
                      <a:pt x="352" y="292"/>
                    </a:cubicBezTo>
                    <a:cubicBezTo>
                      <a:pt x="356" y="293"/>
                      <a:pt x="360" y="296"/>
                      <a:pt x="359" y="300"/>
                    </a:cubicBezTo>
                    <a:cubicBezTo>
                      <a:pt x="353" y="297"/>
                      <a:pt x="351" y="291"/>
                      <a:pt x="344" y="292"/>
                    </a:cubicBezTo>
                    <a:cubicBezTo>
                      <a:pt x="345" y="290"/>
                      <a:pt x="339" y="286"/>
                      <a:pt x="343" y="286"/>
                    </a:cubicBezTo>
                    <a:cubicBezTo>
                      <a:pt x="335" y="278"/>
                      <a:pt x="322" y="258"/>
                      <a:pt x="305" y="257"/>
                    </a:cubicBezTo>
                    <a:cubicBezTo>
                      <a:pt x="307" y="254"/>
                      <a:pt x="301" y="251"/>
                      <a:pt x="301" y="247"/>
                    </a:cubicBezTo>
                    <a:cubicBezTo>
                      <a:pt x="306" y="248"/>
                      <a:pt x="308" y="250"/>
                      <a:pt x="311" y="252"/>
                    </a:cubicBezTo>
                    <a:cubicBezTo>
                      <a:pt x="310" y="248"/>
                      <a:pt x="303" y="244"/>
                      <a:pt x="300" y="240"/>
                    </a:cubicBezTo>
                    <a:cubicBezTo>
                      <a:pt x="292" y="235"/>
                      <a:pt x="306" y="245"/>
                      <a:pt x="304" y="247"/>
                    </a:cubicBezTo>
                    <a:cubicBezTo>
                      <a:pt x="301" y="245"/>
                      <a:pt x="298" y="240"/>
                      <a:pt x="295" y="240"/>
                    </a:cubicBezTo>
                    <a:cubicBezTo>
                      <a:pt x="297" y="241"/>
                      <a:pt x="300" y="243"/>
                      <a:pt x="297" y="244"/>
                    </a:cubicBezTo>
                    <a:cubicBezTo>
                      <a:pt x="285" y="235"/>
                      <a:pt x="273" y="213"/>
                      <a:pt x="259" y="208"/>
                    </a:cubicBezTo>
                    <a:cubicBezTo>
                      <a:pt x="262" y="210"/>
                      <a:pt x="258" y="210"/>
                      <a:pt x="257" y="211"/>
                    </a:cubicBezTo>
                    <a:cubicBezTo>
                      <a:pt x="261" y="213"/>
                      <a:pt x="257" y="216"/>
                      <a:pt x="257" y="220"/>
                    </a:cubicBezTo>
                    <a:cubicBezTo>
                      <a:pt x="252" y="218"/>
                      <a:pt x="249" y="213"/>
                      <a:pt x="246" y="208"/>
                    </a:cubicBezTo>
                    <a:cubicBezTo>
                      <a:pt x="247" y="208"/>
                      <a:pt x="247" y="208"/>
                      <a:pt x="247" y="208"/>
                    </a:cubicBezTo>
                    <a:cubicBezTo>
                      <a:pt x="246" y="207"/>
                      <a:pt x="246" y="206"/>
                      <a:pt x="247" y="205"/>
                    </a:cubicBezTo>
                    <a:cubicBezTo>
                      <a:pt x="247" y="205"/>
                      <a:pt x="248" y="206"/>
                      <a:pt x="249" y="206"/>
                    </a:cubicBezTo>
                    <a:cubicBezTo>
                      <a:pt x="249" y="203"/>
                      <a:pt x="247" y="204"/>
                      <a:pt x="246" y="204"/>
                    </a:cubicBezTo>
                    <a:cubicBezTo>
                      <a:pt x="245" y="204"/>
                      <a:pt x="244" y="205"/>
                      <a:pt x="243" y="204"/>
                    </a:cubicBezTo>
                    <a:cubicBezTo>
                      <a:pt x="242" y="203"/>
                      <a:pt x="242" y="203"/>
                      <a:pt x="242" y="203"/>
                    </a:cubicBezTo>
                    <a:cubicBezTo>
                      <a:pt x="243" y="202"/>
                      <a:pt x="244" y="202"/>
                      <a:pt x="245" y="202"/>
                    </a:cubicBezTo>
                    <a:cubicBezTo>
                      <a:pt x="242" y="202"/>
                      <a:pt x="239" y="196"/>
                      <a:pt x="237" y="197"/>
                    </a:cubicBezTo>
                    <a:cubicBezTo>
                      <a:pt x="237" y="198"/>
                      <a:pt x="237" y="198"/>
                      <a:pt x="236" y="199"/>
                    </a:cubicBezTo>
                    <a:cubicBezTo>
                      <a:pt x="237" y="200"/>
                      <a:pt x="239" y="202"/>
                      <a:pt x="240" y="203"/>
                    </a:cubicBezTo>
                    <a:cubicBezTo>
                      <a:pt x="239" y="205"/>
                      <a:pt x="238" y="204"/>
                      <a:pt x="236" y="204"/>
                    </a:cubicBezTo>
                    <a:cubicBezTo>
                      <a:pt x="235" y="204"/>
                      <a:pt x="235" y="204"/>
                      <a:pt x="235" y="204"/>
                    </a:cubicBezTo>
                    <a:cubicBezTo>
                      <a:pt x="235" y="203"/>
                      <a:pt x="236" y="202"/>
                      <a:pt x="234" y="201"/>
                    </a:cubicBezTo>
                    <a:cubicBezTo>
                      <a:pt x="234" y="200"/>
                      <a:pt x="234" y="200"/>
                      <a:pt x="234" y="200"/>
                    </a:cubicBezTo>
                    <a:cubicBezTo>
                      <a:pt x="232" y="197"/>
                      <a:pt x="228" y="195"/>
                      <a:pt x="225" y="192"/>
                    </a:cubicBezTo>
                    <a:cubicBezTo>
                      <a:pt x="226" y="191"/>
                      <a:pt x="226" y="191"/>
                      <a:pt x="226" y="191"/>
                    </a:cubicBezTo>
                    <a:cubicBezTo>
                      <a:pt x="228" y="194"/>
                      <a:pt x="232" y="197"/>
                      <a:pt x="234" y="198"/>
                    </a:cubicBezTo>
                    <a:cubicBezTo>
                      <a:pt x="233" y="195"/>
                      <a:pt x="235" y="192"/>
                      <a:pt x="235" y="189"/>
                    </a:cubicBezTo>
                    <a:cubicBezTo>
                      <a:pt x="234" y="187"/>
                      <a:pt x="228" y="185"/>
                      <a:pt x="231" y="183"/>
                    </a:cubicBezTo>
                    <a:cubicBezTo>
                      <a:pt x="231" y="183"/>
                      <a:pt x="231" y="183"/>
                      <a:pt x="231" y="183"/>
                    </a:cubicBezTo>
                    <a:cubicBezTo>
                      <a:pt x="233" y="186"/>
                      <a:pt x="235" y="189"/>
                      <a:pt x="238" y="191"/>
                    </a:cubicBezTo>
                    <a:cubicBezTo>
                      <a:pt x="238" y="191"/>
                      <a:pt x="238" y="191"/>
                      <a:pt x="238" y="191"/>
                    </a:cubicBezTo>
                    <a:cubicBezTo>
                      <a:pt x="243" y="198"/>
                      <a:pt x="249" y="205"/>
                      <a:pt x="256" y="207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57" y="208"/>
                      <a:pt x="257" y="208"/>
                      <a:pt x="257" y="208"/>
                    </a:cubicBezTo>
                    <a:cubicBezTo>
                      <a:pt x="257" y="207"/>
                      <a:pt x="257" y="207"/>
                      <a:pt x="257" y="207"/>
                    </a:cubicBezTo>
                    <a:cubicBezTo>
                      <a:pt x="256" y="206"/>
                      <a:pt x="256" y="205"/>
                      <a:pt x="255" y="205"/>
                    </a:cubicBezTo>
                    <a:cubicBezTo>
                      <a:pt x="255" y="204"/>
                      <a:pt x="257" y="204"/>
                      <a:pt x="259" y="205"/>
                    </a:cubicBezTo>
                    <a:cubicBezTo>
                      <a:pt x="256" y="201"/>
                      <a:pt x="251" y="199"/>
                      <a:pt x="248" y="196"/>
                    </a:cubicBezTo>
                    <a:cubicBezTo>
                      <a:pt x="248" y="194"/>
                      <a:pt x="248" y="194"/>
                      <a:pt x="248" y="194"/>
                    </a:cubicBezTo>
                    <a:moveTo>
                      <a:pt x="267" y="228"/>
                    </a:moveTo>
                    <a:cubicBezTo>
                      <a:pt x="269" y="227"/>
                      <a:pt x="270" y="227"/>
                      <a:pt x="269" y="226"/>
                    </a:cubicBezTo>
                    <a:cubicBezTo>
                      <a:pt x="274" y="224"/>
                      <a:pt x="275" y="232"/>
                      <a:pt x="276" y="234"/>
                    </a:cubicBezTo>
                    <a:cubicBezTo>
                      <a:pt x="275" y="235"/>
                      <a:pt x="274" y="234"/>
                      <a:pt x="273" y="234"/>
                    </a:cubicBezTo>
                    <a:cubicBezTo>
                      <a:pt x="273" y="235"/>
                      <a:pt x="273" y="236"/>
                      <a:pt x="272" y="237"/>
                    </a:cubicBezTo>
                    <a:cubicBezTo>
                      <a:pt x="271" y="235"/>
                      <a:pt x="269" y="234"/>
                      <a:pt x="268" y="233"/>
                    </a:cubicBezTo>
                    <a:cubicBezTo>
                      <a:pt x="271" y="231"/>
                      <a:pt x="270" y="229"/>
                      <a:pt x="267" y="228"/>
                    </a:cubicBezTo>
                    <a:moveTo>
                      <a:pt x="276" y="261"/>
                    </a:moveTo>
                    <a:cubicBezTo>
                      <a:pt x="274" y="262"/>
                      <a:pt x="274" y="261"/>
                      <a:pt x="274" y="260"/>
                    </a:cubicBezTo>
                    <a:cubicBezTo>
                      <a:pt x="274" y="259"/>
                      <a:pt x="276" y="258"/>
                      <a:pt x="276" y="261"/>
                    </a:cubicBezTo>
                    <a:moveTo>
                      <a:pt x="257" y="259"/>
                    </a:moveTo>
                    <a:cubicBezTo>
                      <a:pt x="259" y="261"/>
                      <a:pt x="265" y="266"/>
                      <a:pt x="265" y="268"/>
                    </a:cubicBezTo>
                    <a:cubicBezTo>
                      <a:pt x="265" y="268"/>
                      <a:pt x="256" y="262"/>
                      <a:pt x="254" y="258"/>
                    </a:cubicBezTo>
                    <a:cubicBezTo>
                      <a:pt x="253" y="255"/>
                      <a:pt x="259" y="260"/>
                      <a:pt x="265" y="264"/>
                    </a:cubicBezTo>
                    <a:cubicBezTo>
                      <a:pt x="273" y="271"/>
                      <a:pt x="280" y="279"/>
                      <a:pt x="257" y="259"/>
                    </a:cubicBezTo>
                    <a:moveTo>
                      <a:pt x="253" y="230"/>
                    </a:moveTo>
                    <a:cubicBezTo>
                      <a:pt x="250" y="226"/>
                      <a:pt x="244" y="225"/>
                      <a:pt x="241" y="221"/>
                    </a:cubicBezTo>
                    <a:cubicBezTo>
                      <a:pt x="240" y="220"/>
                      <a:pt x="241" y="218"/>
                      <a:pt x="239" y="217"/>
                    </a:cubicBezTo>
                    <a:cubicBezTo>
                      <a:pt x="239" y="216"/>
                      <a:pt x="238" y="216"/>
                      <a:pt x="238" y="215"/>
                    </a:cubicBezTo>
                    <a:cubicBezTo>
                      <a:pt x="242" y="218"/>
                      <a:pt x="246" y="220"/>
                      <a:pt x="250" y="222"/>
                    </a:cubicBezTo>
                    <a:cubicBezTo>
                      <a:pt x="252" y="225"/>
                      <a:pt x="253" y="227"/>
                      <a:pt x="253" y="230"/>
                    </a:cubicBezTo>
                    <a:moveTo>
                      <a:pt x="252" y="257"/>
                    </a:moveTo>
                    <a:cubicBezTo>
                      <a:pt x="250" y="254"/>
                      <a:pt x="248" y="252"/>
                      <a:pt x="246" y="249"/>
                    </a:cubicBezTo>
                    <a:cubicBezTo>
                      <a:pt x="248" y="251"/>
                      <a:pt x="250" y="252"/>
                      <a:pt x="252" y="254"/>
                    </a:cubicBezTo>
                    <a:cubicBezTo>
                      <a:pt x="252" y="255"/>
                      <a:pt x="255" y="256"/>
                      <a:pt x="252" y="257"/>
                    </a:cubicBezTo>
                    <a:moveTo>
                      <a:pt x="231" y="246"/>
                    </a:moveTo>
                    <a:cubicBezTo>
                      <a:pt x="230" y="246"/>
                      <a:pt x="230" y="245"/>
                      <a:pt x="230" y="245"/>
                    </a:cubicBezTo>
                    <a:cubicBezTo>
                      <a:pt x="231" y="245"/>
                      <a:pt x="231" y="246"/>
                      <a:pt x="232" y="246"/>
                    </a:cubicBezTo>
                    <a:cubicBezTo>
                      <a:pt x="232" y="246"/>
                      <a:pt x="231" y="246"/>
                      <a:pt x="231" y="246"/>
                    </a:cubicBezTo>
                    <a:moveTo>
                      <a:pt x="178" y="172"/>
                    </a:moveTo>
                    <a:cubicBezTo>
                      <a:pt x="180" y="171"/>
                      <a:pt x="181" y="172"/>
                      <a:pt x="182" y="174"/>
                    </a:cubicBezTo>
                    <a:cubicBezTo>
                      <a:pt x="180" y="174"/>
                      <a:pt x="181" y="171"/>
                      <a:pt x="178" y="172"/>
                    </a:cubicBezTo>
                    <a:cubicBezTo>
                      <a:pt x="178" y="172"/>
                      <a:pt x="178" y="172"/>
                      <a:pt x="178" y="172"/>
                    </a:cubicBezTo>
                    <a:moveTo>
                      <a:pt x="252" y="235"/>
                    </a:moveTo>
                    <a:cubicBezTo>
                      <a:pt x="251" y="238"/>
                      <a:pt x="248" y="236"/>
                      <a:pt x="251" y="238"/>
                    </a:cubicBezTo>
                    <a:cubicBezTo>
                      <a:pt x="249" y="239"/>
                      <a:pt x="244" y="235"/>
                      <a:pt x="241" y="232"/>
                    </a:cubicBezTo>
                    <a:cubicBezTo>
                      <a:pt x="241" y="232"/>
                      <a:pt x="241" y="232"/>
                      <a:pt x="241" y="232"/>
                    </a:cubicBezTo>
                    <a:cubicBezTo>
                      <a:pt x="240" y="231"/>
                      <a:pt x="239" y="230"/>
                      <a:pt x="238" y="229"/>
                    </a:cubicBezTo>
                    <a:cubicBezTo>
                      <a:pt x="236" y="227"/>
                      <a:pt x="236" y="226"/>
                      <a:pt x="243" y="230"/>
                    </a:cubicBezTo>
                    <a:cubicBezTo>
                      <a:pt x="244" y="228"/>
                      <a:pt x="238" y="225"/>
                      <a:pt x="237" y="223"/>
                    </a:cubicBezTo>
                    <a:cubicBezTo>
                      <a:pt x="240" y="221"/>
                      <a:pt x="244" y="226"/>
                      <a:pt x="248" y="228"/>
                    </a:cubicBezTo>
                    <a:cubicBezTo>
                      <a:pt x="244" y="229"/>
                      <a:pt x="250" y="235"/>
                      <a:pt x="252" y="235"/>
                    </a:cubicBezTo>
                    <a:moveTo>
                      <a:pt x="250" y="229"/>
                    </a:moveTo>
                    <a:cubicBezTo>
                      <a:pt x="251" y="229"/>
                      <a:pt x="252" y="230"/>
                      <a:pt x="252" y="231"/>
                    </a:cubicBezTo>
                    <a:cubicBezTo>
                      <a:pt x="252" y="231"/>
                      <a:pt x="251" y="232"/>
                      <a:pt x="251" y="232"/>
                    </a:cubicBezTo>
                    <a:cubicBezTo>
                      <a:pt x="249" y="231"/>
                      <a:pt x="249" y="230"/>
                      <a:pt x="250" y="229"/>
                    </a:cubicBezTo>
                    <a:moveTo>
                      <a:pt x="227" y="212"/>
                    </a:moveTo>
                    <a:cubicBezTo>
                      <a:pt x="223" y="213"/>
                      <a:pt x="219" y="209"/>
                      <a:pt x="214" y="206"/>
                    </a:cubicBezTo>
                    <a:cubicBezTo>
                      <a:pt x="214" y="205"/>
                      <a:pt x="214" y="204"/>
                      <a:pt x="212" y="203"/>
                    </a:cubicBezTo>
                    <a:cubicBezTo>
                      <a:pt x="211" y="203"/>
                      <a:pt x="211" y="203"/>
                      <a:pt x="211" y="203"/>
                    </a:cubicBezTo>
                    <a:cubicBezTo>
                      <a:pt x="210" y="202"/>
                      <a:pt x="210" y="201"/>
                      <a:pt x="209" y="201"/>
                    </a:cubicBezTo>
                    <a:cubicBezTo>
                      <a:pt x="215" y="199"/>
                      <a:pt x="221" y="207"/>
                      <a:pt x="227" y="212"/>
                    </a:cubicBezTo>
                    <a:moveTo>
                      <a:pt x="237" y="245"/>
                    </a:moveTo>
                    <a:cubicBezTo>
                      <a:pt x="236" y="244"/>
                      <a:pt x="235" y="242"/>
                      <a:pt x="235" y="241"/>
                    </a:cubicBezTo>
                    <a:cubicBezTo>
                      <a:pt x="236" y="242"/>
                      <a:pt x="237" y="243"/>
                      <a:pt x="238" y="245"/>
                    </a:cubicBezTo>
                    <a:cubicBezTo>
                      <a:pt x="237" y="245"/>
                      <a:pt x="237" y="245"/>
                      <a:pt x="237" y="245"/>
                    </a:cubicBezTo>
                    <a:moveTo>
                      <a:pt x="215" y="175"/>
                    </a:moveTo>
                    <a:cubicBezTo>
                      <a:pt x="216" y="175"/>
                      <a:pt x="216" y="175"/>
                      <a:pt x="217" y="176"/>
                    </a:cubicBezTo>
                    <a:cubicBezTo>
                      <a:pt x="216" y="176"/>
                      <a:pt x="216" y="176"/>
                      <a:pt x="215" y="175"/>
                    </a:cubicBezTo>
                    <a:moveTo>
                      <a:pt x="194" y="165"/>
                    </a:moveTo>
                    <a:cubicBezTo>
                      <a:pt x="192" y="163"/>
                      <a:pt x="191" y="160"/>
                      <a:pt x="190" y="159"/>
                    </a:cubicBezTo>
                    <a:cubicBezTo>
                      <a:pt x="193" y="160"/>
                      <a:pt x="194" y="162"/>
                      <a:pt x="194" y="165"/>
                    </a:cubicBezTo>
                    <a:moveTo>
                      <a:pt x="194" y="165"/>
                    </a:moveTo>
                    <a:cubicBezTo>
                      <a:pt x="194" y="165"/>
                      <a:pt x="193" y="166"/>
                      <a:pt x="193" y="167"/>
                    </a:cubicBezTo>
                    <a:cubicBezTo>
                      <a:pt x="194" y="168"/>
                      <a:pt x="194" y="169"/>
                      <a:pt x="195" y="170"/>
                    </a:cubicBezTo>
                    <a:cubicBezTo>
                      <a:pt x="194" y="170"/>
                      <a:pt x="192" y="168"/>
                      <a:pt x="190" y="166"/>
                    </a:cubicBezTo>
                    <a:cubicBezTo>
                      <a:pt x="188" y="164"/>
                      <a:pt x="186" y="162"/>
                      <a:pt x="184" y="163"/>
                    </a:cubicBezTo>
                    <a:cubicBezTo>
                      <a:pt x="185" y="161"/>
                      <a:pt x="183" y="159"/>
                      <a:pt x="180" y="156"/>
                    </a:cubicBezTo>
                    <a:cubicBezTo>
                      <a:pt x="182" y="157"/>
                      <a:pt x="185" y="157"/>
                      <a:pt x="188" y="158"/>
                    </a:cubicBezTo>
                    <a:cubicBezTo>
                      <a:pt x="187" y="158"/>
                      <a:pt x="187" y="158"/>
                      <a:pt x="187" y="158"/>
                    </a:cubicBezTo>
                    <a:cubicBezTo>
                      <a:pt x="188" y="160"/>
                      <a:pt x="191" y="165"/>
                      <a:pt x="194" y="165"/>
                    </a:cubicBezTo>
                    <a:moveTo>
                      <a:pt x="261" y="235"/>
                    </a:moveTo>
                    <a:cubicBezTo>
                      <a:pt x="262" y="236"/>
                      <a:pt x="262" y="236"/>
                      <a:pt x="261" y="237"/>
                    </a:cubicBezTo>
                    <a:cubicBezTo>
                      <a:pt x="261" y="236"/>
                      <a:pt x="260" y="235"/>
                      <a:pt x="259" y="235"/>
                    </a:cubicBezTo>
                    <a:cubicBezTo>
                      <a:pt x="260" y="235"/>
                      <a:pt x="261" y="235"/>
                      <a:pt x="261" y="235"/>
                    </a:cubicBezTo>
                    <a:moveTo>
                      <a:pt x="265" y="237"/>
                    </a:moveTo>
                    <a:cubicBezTo>
                      <a:pt x="265" y="238"/>
                      <a:pt x="266" y="239"/>
                      <a:pt x="266" y="240"/>
                    </a:cubicBezTo>
                    <a:cubicBezTo>
                      <a:pt x="266" y="240"/>
                      <a:pt x="265" y="240"/>
                      <a:pt x="265" y="240"/>
                    </a:cubicBezTo>
                    <a:cubicBezTo>
                      <a:pt x="265" y="239"/>
                      <a:pt x="265" y="238"/>
                      <a:pt x="265" y="237"/>
                    </a:cubicBezTo>
                    <a:moveTo>
                      <a:pt x="212" y="159"/>
                    </a:moveTo>
                    <a:cubicBezTo>
                      <a:pt x="211" y="158"/>
                      <a:pt x="211" y="158"/>
                      <a:pt x="211" y="158"/>
                    </a:cubicBezTo>
                    <a:cubicBezTo>
                      <a:pt x="211" y="158"/>
                      <a:pt x="211" y="159"/>
                      <a:pt x="212" y="159"/>
                    </a:cubicBezTo>
                    <a:moveTo>
                      <a:pt x="200" y="158"/>
                    </a:moveTo>
                    <a:cubicBezTo>
                      <a:pt x="199" y="158"/>
                      <a:pt x="198" y="158"/>
                      <a:pt x="196" y="158"/>
                    </a:cubicBezTo>
                    <a:cubicBezTo>
                      <a:pt x="195" y="156"/>
                      <a:pt x="193" y="153"/>
                      <a:pt x="190" y="151"/>
                    </a:cubicBezTo>
                    <a:cubicBezTo>
                      <a:pt x="194" y="152"/>
                      <a:pt x="197" y="155"/>
                      <a:pt x="200" y="158"/>
                    </a:cubicBezTo>
                    <a:moveTo>
                      <a:pt x="176" y="129"/>
                    </a:moveTo>
                    <a:cubicBezTo>
                      <a:pt x="170" y="129"/>
                      <a:pt x="176" y="124"/>
                      <a:pt x="176" y="129"/>
                    </a:cubicBezTo>
                    <a:moveTo>
                      <a:pt x="183" y="148"/>
                    </a:moveTo>
                    <a:cubicBezTo>
                      <a:pt x="180" y="152"/>
                      <a:pt x="176" y="144"/>
                      <a:pt x="172" y="141"/>
                    </a:cubicBezTo>
                    <a:cubicBezTo>
                      <a:pt x="176" y="140"/>
                      <a:pt x="180" y="146"/>
                      <a:pt x="183" y="148"/>
                    </a:cubicBezTo>
                    <a:moveTo>
                      <a:pt x="166" y="143"/>
                    </a:moveTo>
                    <a:cubicBezTo>
                      <a:pt x="165" y="145"/>
                      <a:pt x="162" y="141"/>
                      <a:pt x="165" y="140"/>
                    </a:cubicBezTo>
                    <a:cubicBezTo>
                      <a:pt x="165" y="141"/>
                      <a:pt x="166" y="141"/>
                      <a:pt x="166" y="142"/>
                    </a:cubicBezTo>
                    <a:cubicBezTo>
                      <a:pt x="165" y="142"/>
                      <a:pt x="166" y="143"/>
                      <a:pt x="166" y="143"/>
                    </a:cubicBezTo>
                    <a:moveTo>
                      <a:pt x="160" y="125"/>
                    </a:moveTo>
                    <a:cubicBezTo>
                      <a:pt x="169" y="126"/>
                      <a:pt x="168" y="134"/>
                      <a:pt x="160" y="125"/>
                    </a:cubicBezTo>
                    <a:moveTo>
                      <a:pt x="159" y="132"/>
                    </a:moveTo>
                    <a:cubicBezTo>
                      <a:pt x="157" y="131"/>
                      <a:pt x="158" y="129"/>
                      <a:pt x="157" y="128"/>
                    </a:cubicBezTo>
                    <a:cubicBezTo>
                      <a:pt x="159" y="126"/>
                      <a:pt x="162" y="130"/>
                      <a:pt x="159" y="132"/>
                    </a:cubicBezTo>
                    <a:moveTo>
                      <a:pt x="156" y="114"/>
                    </a:moveTo>
                    <a:cubicBezTo>
                      <a:pt x="154" y="116"/>
                      <a:pt x="149" y="111"/>
                      <a:pt x="149" y="110"/>
                    </a:cubicBezTo>
                    <a:cubicBezTo>
                      <a:pt x="151" y="110"/>
                      <a:pt x="154" y="112"/>
                      <a:pt x="156" y="114"/>
                    </a:cubicBezTo>
                    <a:moveTo>
                      <a:pt x="144" y="102"/>
                    </a:moveTo>
                    <a:cubicBezTo>
                      <a:pt x="144" y="103"/>
                      <a:pt x="145" y="103"/>
                      <a:pt x="145" y="104"/>
                    </a:cubicBezTo>
                    <a:cubicBezTo>
                      <a:pt x="145" y="104"/>
                      <a:pt x="144" y="105"/>
                      <a:pt x="144" y="105"/>
                    </a:cubicBezTo>
                    <a:cubicBezTo>
                      <a:pt x="143" y="105"/>
                      <a:pt x="143" y="104"/>
                      <a:pt x="142" y="104"/>
                    </a:cubicBezTo>
                    <a:cubicBezTo>
                      <a:pt x="143" y="103"/>
                      <a:pt x="143" y="103"/>
                      <a:pt x="144" y="102"/>
                    </a:cubicBezTo>
                    <a:moveTo>
                      <a:pt x="117" y="102"/>
                    </a:moveTo>
                    <a:cubicBezTo>
                      <a:pt x="117" y="101"/>
                      <a:pt x="116" y="101"/>
                      <a:pt x="116" y="100"/>
                    </a:cubicBezTo>
                    <a:cubicBezTo>
                      <a:pt x="117" y="98"/>
                      <a:pt x="118" y="100"/>
                      <a:pt x="120" y="101"/>
                    </a:cubicBezTo>
                    <a:cubicBezTo>
                      <a:pt x="119" y="102"/>
                      <a:pt x="118" y="101"/>
                      <a:pt x="117" y="102"/>
                    </a:cubicBezTo>
                    <a:moveTo>
                      <a:pt x="123" y="175"/>
                    </a:moveTo>
                    <a:cubicBezTo>
                      <a:pt x="123" y="175"/>
                      <a:pt x="122" y="174"/>
                      <a:pt x="122" y="174"/>
                    </a:cubicBezTo>
                    <a:cubicBezTo>
                      <a:pt x="122" y="173"/>
                      <a:pt x="123" y="173"/>
                      <a:pt x="123" y="172"/>
                    </a:cubicBezTo>
                    <a:cubicBezTo>
                      <a:pt x="124" y="173"/>
                      <a:pt x="124" y="173"/>
                      <a:pt x="125" y="174"/>
                    </a:cubicBezTo>
                    <a:cubicBezTo>
                      <a:pt x="124" y="174"/>
                      <a:pt x="124" y="175"/>
                      <a:pt x="123" y="175"/>
                    </a:cubicBezTo>
                    <a:moveTo>
                      <a:pt x="127" y="179"/>
                    </a:moveTo>
                    <a:cubicBezTo>
                      <a:pt x="128" y="179"/>
                      <a:pt x="129" y="179"/>
                      <a:pt x="130" y="180"/>
                    </a:cubicBezTo>
                    <a:cubicBezTo>
                      <a:pt x="130" y="181"/>
                      <a:pt x="130" y="183"/>
                      <a:pt x="127" y="179"/>
                    </a:cubicBezTo>
                    <a:moveTo>
                      <a:pt x="142" y="194"/>
                    </a:moveTo>
                    <a:cubicBezTo>
                      <a:pt x="144" y="192"/>
                      <a:pt x="146" y="197"/>
                      <a:pt x="148" y="197"/>
                    </a:cubicBezTo>
                    <a:cubicBezTo>
                      <a:pt x="146" y="199"/>
                      <a:pt x="144" y="195"/>
                      <a:pt x="142" y="194"/>
                    </a:cubicBezTo>
                    <a:moveTo>
                      <a:pt x="149" y="200"/>
                    </a:moveTo>
                    <a:cubicBezTo>
                      <a:pt x="151" y="199"/>
                      <a:pt x="153" y="201"/>
                      <a:pt x="155" y="203"/>
                    </a:cubicBezTo>
                    <a:cubicBezTo>
                      <a:pt x="153" y="207"/>
                      <a:pt x="151" y="201"/>
                      <a:pt x="149" y="200"/>
                    </a:cubicBezTo>
                    <a:moveTo>
                      <a:pt x="141" y="120"/>
                    </a:moveTo>
                    <a:cubicBezTo>
                      <a:pt x="137" y="116"/>
                      <a:pt x="131" y="114"/>
                      <a:pt x="127" y="108"/>
                    </a:cubicBezTo>
                    <a:cubicBezTo>
                      <a:pt x="134" y="107"/>
                      <a:pt x="138" y="117"/>
                      <a:pt x="146" y="124"/>
                    </a:cubicBezTo>
                    <a:cubicBezTo>
                      <a:pt x="151" y="127"/>
                      <a:pt x="157" y="132"/>
                      <a:pt x="162" y="137"/>
                    </a:cubicBezTo>
                    <a:cubicBezTo>
                      <a:pt x="152" y="134"/>
                      <a:pt x="148" y="127"/>
                      <a:pt x="141" y="120"/>
                    </a:cubicBezTo>
                    <a:moveTo>
                      <a:pt x="169" y="209"/>
                    </a:moveTo>
                    <a:cubicBezTo>
                      <a:pt x="169" y="209"/>
                      <a:pt x="170" y="208"/>
                      <a:pt x="170" y="208"/>
                    </a:cubicBezTo>
                    <a:cubicBezTo>
                      <a:pt x="171" y="208"/>
                      <a:pt x="171" y="209"/>
                      <a:pt x="172" y="209"/>
                    </a:cubicBezTo>
                    <a:cubicBezTo>
                      <a:pt x="171" y="210"/>
                      <a:pt x="171" y="210"/>
                      <a:pt x="170" y="211"/>
                    </a:cubicBezTo>
                    <a:cubicBezTo>
                      <a:pt x="170" y="210"/>
                      <a:pt x="169" y="210"/>
                      <a:pt x="169" y="209"/>
                    </a:cubicBezTo>
                    <a:moveTo>
                      <a:pt x="173" y="213"/>
                    </a:moveTo>
                    <a:cubicBezTo>
                      <a:pt x="172" y="212"/>
                      <a:pt x="172" y="212"/>
                      <a:pt x="171" y="211"/>
                    </a:cubicBezTo>
                    <a:cubicBezTo>
                      <a:pt x="172" y="211"/>
                      <a:pt x="172" y="210"/>
                      <a:pt x="173" y="210"/>
                    </a:cubicBezTo>
                    <a:cubicBezTo>
                      <a:pt x="173" y="210"/>
                      <a:pt x="174" y="211"/>
                      <a:pt x="174" y="211"/>
                    </a:cubicBezTo>
                    <a:cubicBezTo>
                      <a:pt x="174" y="212"/>
                      <a:pt x="173" y="212"/>
                      <a:pt x="173" y="213"/>
                    </a:cubicBezTo>
                    <a:moveTo>
                      <a:pt x="199" y="246"/>
                    </a:moveTo>
                    <a:cubicBezTo>
                      <a:pt x="200" y="247"/>
                      <a:pt x="201" y="248"/>
                      <a:pt x="202" y="249"/>
                    </a:cubicBezTo>
                    <a:cubicBezTo>
                      <a:pt x="201" y="248"/>
                      <a:pt x="200" y="247"/>
                      <a:pt x="199" y="246"/>
                    </a:cubicBezTo>
                    <a:moveTo>
                      <a:pt x="223" y="261"/>
                    </a:moveTo>
                    <a:cubicBezTo>
                      <a:pt x="225" y="262"/>
                      <a:pt x="228" y="264"/>
                      <a:pt x="229" y="267"/>
                    </a:cubicBezTo>
                    <a:cubicBezTo>
                      <a:pt x="228" y="267"/>
                      <a:pt x="224" y="265"/>
                      <a:pt x="223" y="261"/>
                    </a:cubicBezTo>
                    <a:moveTo>
                      <a:pt x="245" y="286"/>
                    </a:moveTo>
                    <a:cubicBezTo>
                      <a:pt x="245" y="283"/>
                      <a:pt x="242" y="281"/>
                      <a:pt x="240" y="280"/>
                    </a:cubicBezTo>
                    <a:cubicBezTo>
                      <a:pt x="239" y="279"/>
                      <a:pt x="238" y="277"/>
                      <a:pt x="237" y="276"/>
                    </a:cubicBezTo>
                    <a:cubicBezTo>
                      <a:pt x="242" y="277"/>
                      <a:pt x="245" y="285"/>
                      <a:pt x="250" y="289"/>
                    </a:cubicBezTo>
                    <a:cubicBezTo>
                      <a:pt x="247" y="288"/>
                      <a:pt x="246" y="287"/>
                      <a:pt x="245" y="286"/>
                    </a:cubicBezTo>
                    <a:moveTo>
                      <a:pt x="258" y="297"/>
                    </a:moveTo>
                    <a:cubicBezTo>
                      <a:pt x="259" y="297"/>
                      <a:pt x="259" y="298"/>
                      <a:pt x="260" y="298"/>
                    </a:cubicBezTo>
                    <a:cubicBezTo>
                      <a:pt x="259" y="299"/>
                      <a:pt x="259" y="299"/>
                      <a:pt x="260" y="300"/>
                    </a:cubicBezTo>
                    <a:cubicBezTo>
                      <a:pt x="258" y="302"/>
                      <a:pt x="255" y="298"/>
                      <a:pt x="258" y="297"/>
                    </a:cubicBezTo>
                    <a:moveTo>
                      <a:pt x="275" y="253"/>
                    </a:moveTo>
                    <a:cubicBezTo>
                      <a:pt x="273" y="256"/>
                      <a:pt x="278" y="255"/>
                      <a:pt x="278" y="258"/>
                    </a:cubicBezTo>
                    <a:cubicBezTo>
                      <a:pt x="276" y="259"/>
                      <a:pt x="274" y="257"/>
                      <a:pt x="272" y="256"/>
                    </a:cubicBezTo>
                    <a:cubicBezTo>
                      <a:pt x="274" y="259"/>
                      <a:pt x="269" y="260"/>
                      <a:pt x="272" y="260"/>
                    </a:cubicBezTo>
                    <a:cubicBezTo>
                      <a:pt x="271" y="263"/>
                      <a:pt x="266" y="260"/>
                      <a:pt x="265" y="259"/>
                    </a:cubicBezTo>
                    <a:cubicBezTo>
                      <a:pt x="262" y="257"/>
                      <a:pt x="261" y="252"/>
                      <a:pt x="258" y="250"/>
                    </a:cubicBezTo>
                    <a:cubicBezTo>
                      <a:pt x="262" y="250"/>
                      <a:pt x="266" y="255"/>
                      <a:pt x="269" y="255"/>
                    </a:cubicBezTo>
                    <a:cubicBezTo>
                      <a:pt x="269" y="253"/>
                      <a:pt x="268" y="251"/>
                      <a:pt x="265" y="250"/>
                    </a:cubicBezTo>
                    <a:cubicBezTo>
                      <a:pt x="268" y="247"/>
                      <a:pt x="271" y="248"/>
                      <a:pt x="273" y="249"/>
                    </a:cubicBezTo>
                    <a:cubicBezTo>
                      <a:pt x="274" y="250"/>
                      <a:pt x="276" y="251"/>
                      <a:pt x="277" y="250"/>
                    </a:cubicBezTo>
                    <a:cubicBezTo>
                      <a:pt x="277" y="252"/>
                      <a:pt x="278" y="253"/>
                      <a:pt x="280" y="255"/>
                    </a:cubicBezTo>
                    <a:cubicBezTo>
                      <a:pt x="278" y="255"/>
                      <a:pt x="277" y="254"/>
                      <a:pt x="275" y="253"/>
                    </a:cubicBezTo>
                    <a:moveTo>
                      <a:pt x="288" y="278"/>
                    </a:moveTo>
                    <a:cubicBezTo>
                      <a:pt x="287" y="280"/>
                      <a:pt x="285" y="279"/>
                      <a:pt x="284" y="278"/>
                    </a:cubicBezTo>
                    <a:cubicBezTo>
                      <a:pt x="285" y="277"/>
                      <a:pt x="286" y="277"/>
                      <a:pt x="288" y="278"/>
                    </a:cubicBezTo>
                    <a:moveTo>
                      <a:pt x="289" y="335"/>
                    </a:moveTo>
                    <a:cubicBezTo>
                      <a:pt x="291" y="335"/>
                      <a:pt x="291" y="336"/>
                      <a:pt x="291" y="336"/>
                    </a:cubicBezTo>
                    <a:cubicBezTo>
                      <a:pt x="291" y="337"/>
                      <a:pt x="289" y="338"/>
                      <a:pt x="289" y="335"/>
                    </a:cubicBezTo>
                    <a:moveTo>
                      <a:pt x="303" y="354"/>
                    </a:moveTo>
                    <a:cubicBezTo>
                      <a:pt x="302" y="350"/>
                      <a:pt x="299" y="348"/>
                      <a:pt x="297" y="345"/>
                    </a:cubicBezTo>
                    <a:cubicBezTo>
                      <a:pt x="301" y="347"/>
                      <a:pt x="306" y="351"/>
                      <a:pt x="303" y="354"/>
                    </a:cubicBezTo>
                    <a:moveTo>
                      <a:pt x="285" y="318"/>
                    </a:moveTo>
                    <a:cubicBezTo>
                      <a:pt x="294" y="326"/>
                      <a:pt x="301" y="330"/>
                      <a:pt x="304" y="339"/>
                    </a:cubicBezTo>
                    <a:cubicBezTo>
                      <a:pt x="298" y="336"/>
                      <a:pt x="291" y="325"/>
                      <a:pt x="285" y="318"/>
                    </a:cubicBezTo>
                    <a:moveTo>
                      <a:pt x="305" y="354"/>
                    </a:moveTo>
                    <a:cubicBezTo>
                      <a:pt x="307" y="353"/>
                      <a:pt x="306" y="355"/>
                      <a:pt x="307" y="356"/>
                    </a:cubicBezTo>
                    <a:cubicBezTo>
                      <a:pt x="305" y="357"/>
                      <a:pt x="306" y="355"/>
                      <a:pt x="305" y="354"/>
                    </a:cubicBezTo>
                    <a:moveTo>
                      <a:pt x="308" y="332"/>
                    </a:moveTo>
                    <a:cubicBezTo>
                      <a:pt x="306" y="330"/>
                      <a:pt x="304" y="326"/>
                      <a:pt x="301" y="330"/>
                    </a:cubicBezTo>
                    <a:cubicBezTo>
                      <a:pt x="300" y="327"/>
                      <a:pt x="300" y="328"/>
                      <a:pt x="298" y="326"/>
                    </a:cubicBezTo>
                    <a:cubicBezTo>
                      <a:pt x="302" y="321"/>
                      <a:pt x="311" y="327"/>
                      <a:pt x="308" y="332"/>
                    </a:cubicBezTo>
                    <a:moveTo>
                      <a:pt x="311" y="348"/>
                    </a:moveTo>
                    <a:cubicBezTo>
                      <a:pt x="312" y="347"/>
                      <a:pt x="311" y="346"/>
                      <a:pt x="311" y="345"/>
                    </a:cubicBezTo>
                    <a:cubicBezTo>
                      <a:pt x="314" y="347"/>
                      <a:pt x="324" y="351"/>
                      <a:pt x="320" y="355"/>
                    </a:cubicBezTo>
                    <a:cubicBezTo>
                      <a:pt x="321" y="356"/>
                      <a:pt x="321" y="357"/>
                      <a:pt x="322" y="357"/>
                    </a:cubicBezTo>
                    <a:cubicBezTo>
                      <a:pt x="317" y="358"/>
                      <a:pt x="315" y="352"/>
                      <a:pt x="311" y="348"/>
                    </a:cubicBezTo>
                    <a:moveTo>
                      <a:pt x="314" y="382"/>
                    </a:moveTo>
                    <a:cubicBezTo>
                      <a:pt x="318" y="385"/>
                      <a:pt x="322" y="388"/>
                      <a:pt x="326" y="390"/>
                    </a:cubicBezTo>
                    <a:cubicBezTo>
                      <a:pt x="326" y="389"/>
                      <a:pt x="326" y="388"/>
                      <a:pt x="326" y="387"/>
                    </a:cubicBezTo>
                    <a:cubicBezTo>
                      <a:pt x="327" y="388"/>
                      <a:pt x="328" y="388"/>
                      <a:pt x="328" y="389"/>
                    </a:cubicBezTo>
                    <a:cubicBezTo>
                      <a:pt x="329" y="389"/>
                      <a:pt x="329" y="390"/>
                      <a:pt x="330" y="389"/>
                    </a:cubicBezTo>
                    <a:cubicBezTo>
                      <a:pt x="329" y="388"/>
                      <a:pt x="327" y="386"/>
                      <a:pt x="326" y="385"/>
                    </a:cubicBezTo>
                    <a:cubicBezTo>
                      <a:pt x="326" y="384"/>
                      <a:pt x="326" y="384"/>
                      <a:pt x="325" y="383"/>
                    </a:cubicBezTo>
                    <a:cubicBezTo>
                      <a:pt x="330" y="386"/>
                      <a:pt x="332" y="388"/>
                      <a:pt x="333" y="391"/>
                    </a:cubicBezTo>
                    <a:cubicBezTo>
                      <a:pt x="332" y="391"/>
                      <a:pt x="332" y="390"/>
                      <a:pt x="331" y="390"/>
                    </a:cubicBezTo>
                    <a:cubicBezTo>
                      <a:pt x="332" y="391"/>
                      <a:pt x="333" y="391"/>
                      <a:pt x="333" y="392"/>
                    </a:cubicBezTo>
                    <a:cubicBezTo>
                      <a:pt x="334" y="393"/>
                      <a:pt x="334" y="395"/>
                      <a:pt x="334" y="397"/>
                    </a:cubicBezTo>
                    <a:cubicBezTo>
                      <a:pt x="331" y="396"/>
                      <a:pt x="328" y="393"/>
                      <a:pt x="325" y="393"/>
                    </a:cubicBezTo>
                    <a:cubicBezTo>
                      <a:pt x="326" y="393"/>
                      <a:pt x="326" y="393"/>
                      <a:pt x="326" y="393"/>
                    </a:cubicBezTo>
                    <a:cubicBezTo>
                      <a:pt x="322" y="390"/>
                      <a:pt x="318" y="386"/>
                      <a:pt x="314" y="382"/>
                    </a:cubicBezTo>
                    <a:moveTo>
                      <a:pt x="396" y="422"/>
                    </a:moveTo>
                    <a:cubicBezTo>
                      <a:pt x="389" y="416"/>
                      <a:pt x="383" y="414"/>
                      <a:pt x="377" y="411"/>
                    </a:cubicBezTo>
                    <a:cubicBezTo>
                      <a:pt x="377" y="412"/>
                      <a:pt x="377" y="412"/>
                      <a:pt x="378" y="413"/>
                    </a:cubicBezTo>
                    <a:cubicBezTo>
                      <a:pt x="376" y="411"/>
                      <a:pt x="374" y="409"/>
                      <a:pt x="374" y="408"/>
                    </a:cubicBezTo>
                    <a:cubicBezTo>
                      <a:pt x="379" y="406"/>
                      <a:pt x="385" y="412"/>
                      <a:pt x="390" y="413"/>
                    </a:cubicBezTo>
                    <a:cubicBezTo>
                      <a:pt x="390" y="412"/>
                      <a:pt x="390" y="412"/>
                      <a:pt x="390" y="412"/>
                    </a:cubicBezTo>
                    <a:cubicBezTo>
                      <a:pt x="391" y="413"/>
                      <a:pt x="392" y="414"/>
                      <a:pt x="393" y="415"/>
                    </a:cubicBezTo>
                    <a:cubicBezTo>
                      <a:pt x="393" y="415"/>
                      <a:pt x="392" y="415"/>
                      <a:pt x="391" y="415"/>
                    </a:cubicBezTo>
                    <a:cubicBezTo>
                      <a:pt x="391" y="415"/>
                      <a:pt x="390" y="415"/>
                      <a:pt x="390" y="416"/>
                    </a:cubicBezTo>
                    <a:cubicBezTo>
                      <a:pt x="392" y="419"/>
                      <a:pt x="397" y="417"/>
                      <a:pt x="396" y="422"/>
                    </a:cubicBezTo>
                    <a:moveTo>
                      <a:pt x="786" y="569"/>
                    </a:moveTo>
                    <a:cubicBezTo>
                      <a:pt x="782" y="566"/>
                      <a:pt x="778" y="565"/>
                      <a:pt x="775" y="562"/>
                    </a:cubicBezTo>
                    <a:cubicBezTo>
                      <a:pt x="779" y="562"/>
                      <a:pt x="780" y="564"/>
                      <a:pt x="782" y="561"/>
                    </a:cubicBezTo>
                    <a:cubicBezTo>
                      <a:pt x="785" y="567"/>
                      <a:pt x="794" y="573"/>
                      <a:pt x="797" y="579"/>
                    </a:cubicBezTo>
                    <a:cubicBezTo>
                      <a:pt x="794" y="580"/>
                      <a:pt x="790" y="573"/>
                      <a:pt x="786" y="5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9"/>
              <p:cNvSpPr>
                <a:spLocks/>
              </p:cNvSpPr>
              <p:nvPr/>
            </p:nvSpPr>
            <p:spPr bwMode="auto">
              <a:xfrm>
                <a:off x="1796" y="1066"/>
                <a:ext cx="32" cy="28"/>
              </a:xfrm>
              <a:custGeom>
                <a:avLst/>
                <a:gdLst>
                  <a:gd name="T0" fmla="*/ 7 w 7"/>
                  <a:gd name="T1" fmla="*/ 4 h 6"/>
                  <a:gd name="T2" fmla="*/ 4 w 7"/>
                  <a:gd name="T3" fmla="*/ 0 h 6"/>
                  <a:gd name="T4" fmla="*/ 3 w 7"/>
                  <a:gd name="T5" fmla="*/ 5 h 6"/>
                  <a:gd name="T6" fmla="*/ 1 w 7"/>
                  <a:gd name="T7" fmla="*/ 4 h 6"/>
                  <a:gd name="T8" fmla="*/ 7 w 7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7" y="4"/>
                    </a:moveTo>
                    <a:cubicBezTo>
                      <a:pt x="7" y="3"/>
                      <a:pt x="6" y="1"/>
                      <a:pt x="4" y="0"/>
                    </a:cubicBezTo>
                    <a:cubicBezTo>
                      <a:pt x="0" y="2"/>
                      <a:pt x="4" y="3"/>
                      <a:pt x="3" y="5"/>
                    </a:cubicBezTo>
                    <a:cubicBezTo>
                      <a:pt x="3" y="5"/>
                      <a:pt x="2" y="4"/>
                      <a:pt x="1" y="4"/>
                    </a:cubicBezTo>
                    <a:cubicBezTo>
                      <a:pt x="3" y="6"/>
                      <a:pt x="5" y="6"/>
                      <a:pt x="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50"/>
              <p:cNvSpPr>
                <a:spLocks/>
              </p:cNvSpPr>
              <p:nvPr/>
            </p:nvSpPr>
            <p:spPr bwMode="auto">
              <a:xfrm>
                <a:off x="2197" y="1071"/>
                <a:ext cx="27" cy="19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4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3"/>
                      <a:pt x="4" y="4"/>
                      <a:pt x="6" y="4"/>
                    </a:cubicBezTo>
                    <a:cubicBezTo>
                      <a:pt x="4" y="3"/>
                      <a:pt x="2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51"/>
              <p:cNvSpPr>
                <a:spLocks noEditPoints="1"/>
              </p:cNvSpPr>
              <p:nvPr/>
            </p:nvSpPr>
            <p:spPr bwMode="auto">
              <a:xfrm>
                <a:off x="1929" y="973"/>
                <a:ext cx="281" cy="163"/>
              </a:xfrm>
              <a:custGeom>
                <a:avLst/>
                <a:gdLst>
                  <a:gd name="T0" fmla="*/ 31 w 61"/>
                  <a:gd name="T1" fmla="*/ 23 h 35"/>
                  <a:gd name="T2" fmla="*/ 30 w 61"/>
                  <a:gd name="T3" fmla="*/ 26 h 35"/>
                  <a:gd name="T4" fmla="*/ 33 w 61"/>
                  <a:gd name="T5" fmla="*/ 30 h 35"/>
                  <a:gd name="T6" fmla="*/ 36 w 61"/>
                  <a:gd name="T7" fmla="*/ 24 h 35"/>
                  <a:gd name="T8" fmla="*/ 45 w 61"/>
                  <a:gd name="T9" fmla="*/ 24 h 35"/>
                  <a:gd name="T10" fmla="*/ 61 w 61"/>
                  <a:gd name="T11" fmla="*/ 35 h 35"/>
                  <a:gd name="T12" fmla="*/ 52 w 61"/>
                  <a:gd name="T13" fmla="*/ 25 h 35"/>
                  <a:gd name="T14" fmla="*/ 55 w 61"/>
                  <a:gd name="T15" fmla="*/ 24 h 35"/>
                  <a:gd name="T16" fmla="*/ 55 w 61"/>
                  <a:gd name="T17" fmla="*/ 21 h 35"/>
                  <a:gd name="T18" fmla="*/ 43 w 61"/>
                  <a:gd name="T19" fmla="*/ 15 h 35"/>
                  <a:gd name="T20" fmla="*/ 46 w 61"/>
                  <a:gd name="T21" fmla="*/ 13 h 35"/>
                  <a:gd name="T22" fmla="*/ 34 w 61"/>
                  <a:gd name="T23" fmla="*/ 6 h 35"/>
                  <a:gd name="T24" fmla="*/ 33 w 61"/>
                  <a:gd name="T25" fmla="*/ 10 h 35"/>
                  <a:gd name="T26" fmla="*/ 14 w 61"/>
                  <a:gd name="T27" fmla="*/ 0 h 35"/>
                  <a:gd name="T28" fmla="*/ 23 w 61"/>
                  <a:gd name="T29" fmla="*/ 10 h 35"/>
                  <a:gd name="T30" fmla="*/ 22 w 61"/>
                  <a:gd name="T31" fmla="*/ 12 h 35"/>
                  <a:gd name="T32" fmla="*/ 0 w 61"/>
                  <a:gd name="T33" fmla="*/ 3 h 35"/>
                  <a:gd name="T34" fmla="*/ 34 w 61"/>
                  <a:gd name="T35" fmla="*/ 24 h 35"/>
                  <a:gd name="T36" fmla="*/ 31 w 61"/>
                  <a:gd name="T37" fmla="*/ 23 h 35"/>
                  <a:gd name="T38" fmla="*/ 40 w 61"/>
                  <a:gd name="T39" fmla="*/ 14 h 35"/>
                  <a:gd name="T40" fmla="*/ 40 w 61"/>
                  <a:gd name="T41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61" h="35">
                    <a:moveTo>
                      <a:pt x="31" y="23"/>
                    </a:moveTo>
                    <a:cubicBezTo>
                      <a:pt x="34" y="26"/>
                      <a:pt x="32" y="26"/>
                      <a:pt x="30" y="26"/>
                    </a:cubicBezTo>
                    <a:cubicBezTo>
                      <a:pt x="30" y="28"/>
                      <a:pt x="33" y="27"/>
                      <a:pt x="33" y="30"/>
                    </a:cubicBezTo>
                    <a:cubicBezTo>
                      <a:pt x="37" y="28"/>
                      <a:pt x="37" y="28"/>
                      <a:pt x="36" y="24"/>
                    </a:cubicBezTo>
                    <a:cubicBezTo>
                      <a:pt x="39" y="25"/>
                      <a:pt x="42" y="22"/>
                      <a:pt x="45" y="24"/>
                    </a:cubicBezTo>
                    <a:cubicBezTo>
                      <a:pt x="50" y="28"/>
                      <a:pt x="56" y="35"/>
                      <a:pt x="61" y="35"/>
                    </a:cubicBezTo>
                    <a:cubicBezTo>
                      <a:pt x="58" y="31"/>
                      <a:pt x="51" y="30"/>
                      <a:pt x="52" y="25"/>
                    </a:cubicBezTo>
                    <a:cubicBezTo>
                      <a:pt x="53" y="25"/>
                      <a:pt x="54" y="25"/>
                      <a:pt x="55" y="24"/>
                    </a:cubicBezTo>
                    <a:cubicBezTo>
                      <a:pt x="55" y="23"/>
                      <a:pt x="54" y="22"/>
                      <a:pt x="55" y="21"/>
                    </a:cubicBezTo>
                    <a:cubicBezTo>
                      <a:pt x="51" y="15"/>
                      <a:pt x="47" y="22"/>
                      <a:pt x="43" y="15"/>
                    </a:cubicBezTo>
                    <a:cubicBezTo>
                      <a:pt x="44" y="14"/>
                      <a:pt x="45" y="15"/>
                      <a:pt x="46" y="13"/>
                    </a:cubicBezTo>
                    <a:cubicBezTo>
                      <a:pt x="41" y="11"/>
                      <a:pt x="39" y="10"/>
                      <a:pt x="34" y="6"/>
                    </a:cubicBezTo>
                    <a:cubicBezTo>
                      <a:pt x="32" y="7"/>
                      <a:pt x="34" y="9"/>
                      <a:pt x="33" y="10"/>
                    </a:cubicBezTo>
                    <a:cubicBezTo>
                      <a:pt x="27" y="5"/>
                      <a:pt x="20" y="2"/>
                      <a:pt x="14" y="0"/>
                    </a:cubicBezTo>
                    <a:cubicBezTo>
                      <a:pt x="16" y="5"/>
                      <a:pt x="21" y="4"/>
                      <a:pt x="23" y="10"/>
                    </a:cubicBezTo>
                    <a:cubicBezTo>
                      <a:pt x="22" y="11"/>
                      <a:pt x="23" y="12"/>
                      <a:pt x="22" y="12"/>
                    </a:cubicBezTo>
                    <a:cubicBezTo>
                      <a:pt x="15" y="11"/>
                      <a:pt x="5" y="2"/>
                      <a:pt x="0" y="3"/>
                    </a:cubicBezTo>
                    <a:cubicBezTo>
                      <a:pt x="11" y="11"/>
                      <a:pt x="26" y="15"/>
                      <a:pt x="34" y="24"/>
                    </a:cubicBezTo>
                    <a:cubicBezTo>
                      <a:pt x="33" y="23"/>
                      <a:pt x="32" y="23"/>
                      <a:pt x="31" y="23"/>
                    </a:cubicBezTo>
                    <a:close/>
                    <a:moveTo>
                      <a:pt x="40" y="14"/>
                    </a:moveTo>
                    <a:cubicBezTo>
                      <a:pt x="40" y="14"/>
                      <a:pt x="40" y="14"/>
                      <a:pt x="40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52"/>
              <p:cNvSpPr>
                <a:spLocks/>
              </p:cNvSpPr>
              <p:nvPr/>
            </p:nvSpPr>
            <p:spPr bwMode="auto">
              <a:xfrm>
                <a:off x="4303" y="3239"/>
                <a:ext cx="37" cy="28"/>
              </a:xfrm>
              <a:custGeom>
                <a:avLst/>
                <a:gdLst>
                  <a:gd name="T0" fmla="*/ 8 w 8"/>
                  <a:gd name="T1" fmla="*/ 5 h 6"/>
                  <a:gd name="T2" fmla="*/ 1 w 8"/>
                  <a:gd name="T3" fmla="*/ 0 h 6"/>
                  <a:gd name="T4" fmla="*/ 8 w 8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5"/>
                    </a:moveTo>
                    <a:cubicBezTo>
                      <a:pt x="6" y="2"/>
                      <a:pt x="4" y="3"/>
                      <a:pt x="1" y="0"/>
                    </a:cubicBezTo>
                    <a:cubicBezTo>
                      <a:pt x="0" y="0"/>
                      <a:pt x="6" y="6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Line 53"/>
              <p:cNvSpPr>
                <a:spLocks noChangeShapeType="1"/>
              </p:cNvSpPr>
              <p:nvPr/>
            </p:nvSpPr>
            <p:spPr bwMode="auto">
              <a:xfrm>
                <a:off x="2418" y="141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Line 54"/>
              <p:cNvSpPr>
                <a:spLocks noChangeShapeType="1"/>
              </p:cNvSpPr>
              <p:nvPr/>
            </p:nvSpPr>
            <p:spPr bwMode="auto">
              <a:xfrm>
                <a:off x="2418" y="1416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55"/>
              <p:cNvSpPr>
                <a:spLocks/>
              </p:cNvSpPr>
              <p:nvPr/>
            </p:nvSpPr>
            <p:spPr bwMode="auto">
              <a:xfrm>
                <a:off x="1961" y="982"/>
                <a:ext cx="37" cy="19"/>
              </a:xfrm>
              <a:custGeom>
                <a:avLst/>
                <a:gdLst>
                  <a:gd name="T0" fmla="*/ 8 w 8"/>
                  <a:gd name="T1" fmla="*/ 4 h 4"/>
                  <a:gd name="T2" fmla="*/ 3 w 8"/>
                  <a:gd name="T3" fmla="*/ 2 h 4"/>
                  <a:gd name="T4" fmla="*/ 8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8" y="4"/>
                    </a:moveTo>
                    <a:cubicBezTo>
                      <a:pt x="7" y="0"/>
                      <a:pt x="0" y="2"/>
                      <a:pt x="3" y="2"/>
                    </a:cubicBezTo>
                    <a:cubicBezTo>
                      <a:pt x="5" y="2"/>
                      <a:pt x="7" y="4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56"/>
              <p:cNvSpPr>
                <a:spLocks/>
              </p:cNvSpPr>
              <p:nvPr/>
            </p:nvSpPr>
            <p:spPr bwMode="auto">
              <a:xfrm>
                <a:off x="2008" y="1341"/>
                <a:ext cx="41" cy="52"/>
              </a:xfrm>
              <a:custGeom>
                <a:avLst/>
                <a:gdLst>
                  <a:gd name="T0" fmla="*/ 9 w 9"/>
                  <a:gd name="T1" fmla="*/ 9 h 11"/>
                  <a:gd name="T2" fmla="*/ 0 w 9"/>
                  <a:gd name="T3" fmla="*/ 2 h 11"/>
                  <a:gd name="T4" fmla="*/ 7 w 9"/>
                  <a:gd name="T5" fmla="*/ 11 h 11"/>
                  <a:gd name="T6" fmla="*/ 9 w 9"/>
                  <a:gd name="T7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1">
                    <a:moveTo>
                      <a:pt x="9" y="9"/>
                    </a:moveTo>
                    <a:cubicBezTo>
                      <a:pt x="7" y="5"/>
                      <a:pt x="4" y="0"/>
                      <a:pt x="0" y="2"/>
                    </a:cubicBezTo>
                    <a:cubicBezTo>
                      <a:pt x="4" y="4"/>
                      <a:pt x="6" y="11"/>
                      <a:pt x="7" y="11"/>
                    </a:cubicBezTo>
                    <a:cubicBezTo>
                      <a:pt x="6" y="10"/>
                      <a:pt x="8" y="9"/>
                      <a:pt x="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57"/>
              <p:cNvSpPr>
                <a:spLocks/>
              </p:cNvSpPr>
              <p:nvPr/>
            </p:nvSpPr>
            <p:spPr bwMode="auto">
              <a:xfrm>
                <a:off x="1772" y="1155"/>
                <a:ext cx="42" cy="42"/>
              </a:xfrm>
              <a:custGeom>
                <a:avLst/>
                <a:gdLst>
                  <a:gd name="T0" fmla="*/ 9 w 9"/>
                  <a:gd name="T1" fmla="*/ 8 h 9"/>
                  <a:gd name="T2" fmla="*/ 0 w 9"/>
                  <a:gd name="T3" fmla="*/ 2 h 9"/>
                  <a:gd name="T4" fmla="*/ 9 w 9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9">
                    <a:moveTo>
                      <a:pt x="9" y="8"/>
                    </a:moveTo>
                    <a:cubicBezTo>
                      <a:pt x="7" y="5"/>
                      <a:pt x="0" y="0"/>
                      <a:pt x="0" y="2"/>
                    </a:cubicBezTo>
                    <a:cubicBezTo>
                      <a:pt x="5" y="4"/>
                      <a:pt x="5" y="9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58"/>
              <p:cNvSpPr>
                <a:spLocks/>
              </p:cNvSpPr>
              <p:nvPr/>
            </p:nvSpPr>
            <p:spPr bwMode="auto">
              <a:xfrm>
                <a:off x="1948" y="2148"/>
                <a:ext cx="83" cy="98"/>
              </a:xfrm>
              <a:custGeom>
                <a:avLst/>
                <a:gdLst>
                  <a:gd name="T0" fmla="*/ 18 w 18"/>
                  <a:gd name="T1" fmla="*/ 21 h 21"/>
                  <a:gd name="T2" fmla="*/ 1 w 18"/>
                  <a:gd name="T3" fmla="*/ 0 h 21"/>
                  <a:gd name="T4" fmla="*/ 18 w 18"/>
                  <a:gd name="T5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21">
                    <a:moveTo>
                      <a:pt x="18" y="21"/>
                    </a:moveTo>
                    <a:cubicBezTo>
                      <a:pt x="13" y="14"/>
                      <a:pt x="6" y="7"/>
                      <a:pt x="1" y="0"/>
                    </a:cubicBezTo>
                    <a:cubicBezTo>
                      <a:pt x="0" y="7"/>
                      <a:pt x="12" y="21"/>
                      <a:pt x="18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9"/>
              <p:cNvSpPr>
                <a:spLocks/>
              </p:cNvSpPr>
              <p:nvPr/>
            </p:nvSpPr>
            <p:spPr bwMode="auto">
              <a:xfrm>
                <a:off x="1911" y="2111"/>
                <a:ext cx="27" cy="32"/>
              </a:xfrm>
              <a:custGeom>
                <a:avLst/>
                <a:gdLst>
                  <a:gd name="T0" fmla="*/ 3 w 6"/>
                  <a:gd name="T1" fmla="*/ 0 h 7"/>
                  <a:gd name="T2" fmla="*/ 6 w 6"/>
                  <a:gd name="T3" fmla="*/ 6 h 7"/>
                  <a:gd name="T4" fmla="*/ 3 w 6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3" y="0"/>
                    </a:moveTo>
                    <a:cubicBezTo>
                      <a:pt x="0" y="2"/>
                      <a:pt x="4" y="7"/>
                      <a:pt x="6" y="6"/>
                    </a:cubicBezTo>
                    <a:cubicBezTo>
                      <a:pt x="3" y="4"/>
                      <a:pt x="6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60"/>
              <p:cNvSpPr>
                <a:spLocks/>
              </p:cNvSpPr>
              <p:nvPr/>
            </p:nvSpPr>
            <p:spPr bwMode="auto">
              <a:xfrm>
                <a:off x="1957" y="2120"/>
                <a:ext cx="41" cy="56"/>
              </a:xfrm>
              <a:custGeom>
                <a:avLst/>
                <a:gdLst>
                  <a:gd name="T0" fmla="*/ 5 w 9"/>
                  <a:gd name="T1" fmla="*/ 0 h 12"/>
                  <a:gd name="T2" fmla="*/ 3 w 9"/>
                  <a:gd name="T3" fmla="*/ 1 h 12"/>
                  <a:gd name="T4" fmla="*/ 0 w 9"/>
                  <a:gd name="T5" fmla="*/ 1 h 12"/>
                  <a:gd name="T6" fmla="*/ 8 w 9"/>
                  <a:gd name="T7" fmla="*/ 10 h 12"/>
                  <a:gd name="T8" fmla="*/ 5 w 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2">
                    <a:moveTo>
                      <a:pt x="5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1"/>
                      <a:pt x="1" y="2"/>
                      <a:pt x="0" y="1"/>
                    </a:cubicBezTo>
                    <a:cubicBezTo>
                      <a:pt x="0" y="5"/>
                      <a:pt x="7" y="12"/>
                      <a:pt x="8" y="10"/>
                    </a:cubicBezTo>
                    <a:cubicBezTo>
                      <a:pt x="1" y="7"/>
                      <a:pt x="9" y="4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61"/>
              <p:cNvSpPr>
                <a:spLocks/>
              </p:cNvSpPr>
              <p:nvPr/>
            </p:nvSpPr>
            <p:spPr bwMode="auto">
              <a:xfrm>
                <a:off x="2132" y="2292"/>
                <a:ext cx="23" cy="38"/>
              </a:xfrm>
              <a:custGeom>
                <a:avLst/>
                <a:gdLst>
                  <a:gd name="T0" fmla="*/ 0 w 5"/>
                  <a:gd name="T1" fmla="*/ 2 h 8"/>
                  <a:gd name="T2" fmla="*/ 5 w 5"/>
                  <a:gd name="T3" fmla="*/ 5 h 8"/>
                  <a:gd name="T4" fmla="*/ 0 w 5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8">
                    <a:moveTo>
                      <a:pt x="0" y="2"/>
                    </a:moveTo>
                    <a:cubicBezTo>
                      <a:pt x="1" y="4"/>
                      <a:pt x="2" y="8"/>
                      <a:pt x="5" y="5"/>
                    </a:cubicBezTo>
                    <a:cubicBezTo>
                      <a:pt x="3" y="5"/>
                      <a:pt x="1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62"/>
              <p:cNvSpPr>
                <a:spLocks/>
              </p:cNvSpPr>
              <p:nvPr/>
            </p:nvSpPr>
            <p:spPr bwMode="auto">
              <a:xfrm>
                <a:off x="2003" y="2171"/>
                <a:ext cx="14" cy="14"/>
              </a:xfrm>
              <a:custGeom>
                <a:avLst/>
                <a:gdLst>
                  <a:gd name="T0" fmla="*/ 0 w 3"/>
                  <a:gd name="T1" fmla="*/ 0 h 3"/>
                  <a:gd name="T2" fmla="*/ 2 w 3"/>
                  <a:gd name="T3" fmla="*/ 1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3"/>
                      <a:pt x="2" y="2"/>
                      <a:pt x="2" y="1"/>
                    </a:cubicBezTo>
                    <a:cubicBezTo>
                      <a:pt x="3" y="0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63"/>
              <p:cNvSpPr>
                <a:spLocks/>
              </p:cNvSpPr>
              <p:nvPr/>
            </p:nvSpPr>
            <p:spPr bwMode="auto">
              <a:xfrm>
                <a:off x="1911" y="2073"/>
                <a:ext cx="50" cy="38"/>
              </a:xfrm>
              <a:custGeom>
                <a:avLst/>
                <a:gdLst>
                  <a:gd name="T0" fmla="*/ 10 w 11"/>
                  <a:gd name="T1" fmla="*/ 4 h 8"/>
                  <a:gd name="T2" fmla="*/ 0 w 11"/>
                  <a:gd name="T3" fmla="*/ 0 h 8"/>
                  <a:gd name="T4" fmla="*/ 8 w 11"/>
                  <a:gd name="T5" fmla="*/ 7 h 8"/>
                  <a:gd name="T6" fmla="*/ 10 w 11"/>
                  <a:gd name="T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10" y="4"/>
                    </a:moveTo>
                    <a:cubicBezTo>
                      <a:pt x="7" y="0"/>
                      <a:pt x="4" y="0"/>
                      <a:pt x="0" y="0"/>
                    </a:cubicBezTo>
                    <a:cubicBezTo>
                      <a:pt x="2" y="2"/>
                      <a:pt x="5" y="8"/>
                      <a:pt x="8" y="7"/>
                    </a:cubicBezTo>
                    <a:cubicBezTo>
                      <a:pt x="6" y="5"/>
                      <a:pt x="11" y="6"/>
                      <a:pt x="10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64"/>
              <p:cNvSpPr>
                <a:spLocks/>
              </p:cNvSpPr>
              <p:nvPr/>
            </p:nvSpPr>
            <p:spPr bwMode="auto">
              <a:xfrm>
                <a:off x="2132" y="2278"/>
                <a:ext cx="65" cy="66"/>
              </a:xfrm>
              <a:custGeom>
                <a:avLst/>
                <a:gdLst>
                  <a:gd name="T0" fmla="*/ 13 w 14"/>
                  <a:gd name="T1" fmla="*/ 12 h 14"/>
                  <a:gd name="T2" fmla="*/ 3 w 14"/>
                  <a:gd name="T3" fmla="*/ 0 h 14"/>
                  <a:gd name="T4" fmla="*/ 13 w 14"/>
                  <a:gd name="T5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4">
                    <a:moveTo>
                      <a:pt x="13" y="12"/>
                    </a:moveTo>
                    <a:cubicBezTo>
                      <a:pt x="7" y="7"/>
                      <a:pt x="6" y="4"/>
                      <a:pt x="3" y="0"/>
                    </a:cubicBezTo>
                    <a:cubicBezTo>
                      <a:pt x="0" y="4"/>
                      <a:pt x="14" y="14"/>
                      <a:pt x="1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65"/>
              <p:cNvSpPr>
                <a:spLocks/>
              </p:cNvSpPr>
              <p:nvPr/>
            </p:nvSpPr>
            <p:spPr bwMode="auto">
              <a:xfrm>
                <a:off x="1892" y="2031"/>
                <a:ext cx="28" cy="28"/>
              </a:xfrm>
              <a:custGeom>
                <a:avLst/>
                <a:gdLst>
                  <a:gd name="T0" fmla="*/ 0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1" y="4"/>
                      <a:pt x="2" y="5"/>
                      <a:pt x="3" y="6"/>
                    </a:cubicBezTo>
                    <a:cubicBezTo>
                      <a:pt x="6" y="4"/>
                      <a:pt x="2" y="0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66"/>
              <p:cNvSpPr>
                <a:spLocks/>
              </p:cNvSpPr>
              <p:nvPr/>
            </p:nvSpPr>
            <p:spPr bwMode="auto">
              <a:xfrm>
                <a:off x="2086" y="2199"/>
                <a:ext cx="23" cy="23"/>
              </a:xfrm>
              <a:custGeom>
                <a:avLst/>
                <a:gdLst>
                  <a:gd name="T0" fmla="*/ 0 w 5"/>
                  <a:gd name="T1" fmla="*/ 2 h 5"/>
                  <a:gd name="T2" fmla="*/ 2 w 5"/>
                  <a:gd name="T3" fmla="*/ 5 h 5"/>
                  <a:gd name="T4" fmla="*/ 0 w 5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0" y="2"/>
                    </a:moveTo>
                    <a:cubicBezTo>
                      <a:pt x="0" y="3"/>
                      <a:pt x="0" y="4"/>
                      <a:pt x="2" y="5"/>
                    </a:cubicBezTo>
                    <a:cubicBezTo>
                      <a:pt x="5" y="4"/>
                      <a:pt x="1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67"/>
              <p:cNvSpPr>
                <a:spLocks/>
              </p:cNvSpPr>
              <p:nvPr/>
            </p:nvSpPr>
            <p:spPr bwMode="auto">
              <a:xfrm>
                <a:off x="1855" y="1985"/>
                <a:ext cx="37" cy="18"/>
              </a:xfrm>
              <a:custGeom>
                <a:avLst/>
                <a:gdLst>
                  <a:gd name="T0" fmla="*/ 3 w 8"/>
                  <a:gd name="T1" fmla="*/ 4 h 4"/>
                  <a:gd name="T2" fmla="*/ 3 w 8"/>
                  <a:gd name="T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" h="4">
                    <a:moveTo>
                      <a:pt x="3" y="4"/>
                    </a:moveTo>
                    <a:cubicBezTo>
                      <a:pt x="8" y="0"/>
                      <a:pt x="0" y="0"/>
                      <a:pt x="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68"/>
              <p:cNvSpPr>
                <a:spLocks/>
              </p:cNvSpPr>
              <p:nvPr/>
            </p:nvSpPr>
            <p:spPr bwMode="auto">
              <a:xfrm>
                <a:off x="5073" y="4730"/>
                <a:ext cx="32" cy="19"/>
              </a:xfrm>
              <a:custGeom>
                <a:avLst/>
                <a:gdLst>
                  <a:gd name="T0" fmla="*/ 0 w 7"/>
                  <a:gd name="T1" fmla="*/ 2 h 4"/>
                  <a:gd name="T2" fmla="*/ 2 w 7"/>
                  <a:gd name="T3" fmla="*/ 4 h 4"/>
                  <a:gd name="T4" fmla="*/ 7 w 7"/>
                  <a:gd name="T5" fmla="*/ 3 h 4"/>
                  <a:gd name="T6" fmla="*/ 0 w 7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0" y="2"/>
                    </a:moveTo>
                    <a:cubicBezTo>
                      <a:pt x="1" y="3"/>
                      <a:pt x="1" y="3"/>
                      <a:pt x="2" y="4"/>
                    </a:cubicBezTo>
                    <a:cubicBezTo>
                      <a:pt x="4" y="1"/>
                      <a:pt x="5" y="4"/>
                      <a:pt x="7" y="3"/>
                    </a:cubicBezTo>
                    <a:cubicBezTo>
                      <a:pt x="4" y="0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9"/>
              <p:cNvSpPr>
                <a:spLocks/>
              </p:cNvSpPr>
              <p:nvPr/>
            </p:nvSpPr>
            <p:spPr bwMode="auto">
              <a:xfrm>
                <a:off x="2464" y="2017"/>
                <a:ext cx="69" cy="56"/>
              </a:xfrm>
              <a:custGeom>
                <a:avLst/>
                <a:gdLst>
                  <a:gd name="T0" fmla="*/ 13 w 15"/>
                  <a:gd name="T1" fmla="*/ 12 h 12"/>
                  <a:gd name="T2" fmla="*/ 6 w 15"/>
                  <a:gd name="T3" fmla="*/ 5 h 12"/>
                  <a:gd name="T4" fmla="*/ 4 w 15"/>
                  <a:gd name="T5" fmla="*/ 5 h 12"/>
                  <a:gd name="T6" fmla="*/ 13 w 15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2">
                    <a:moveTo>
                      <a:pt x="13" y="12"/>
                    </a:moveTo>
                    <a:cubicBezTo>
                      <a:pt x="15" y="9"/>
                      <a:pt x="8" y="7"/>
                      <a:pt x="6" y="5"/>
                    </a:cubicBezTo>
                    <a:cubicBezTo>
                      <a:pt x="3" y="3"/>
                      <a:pt x="0" y="0"/>
                      <a:pt x="4" y="5"/>
                    </a:cubicBezTo>
                    <a:cubicBezTo>
                      <a:pt x="6" y="7"/>
                      <a:pt x="10" y="11"/>
                      <a:pt x="1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70"/>
              <p:cNvSpPr>
                <a:spLocks/>
              </p:cNvSpPr>
              <p:nvPr/>
            </p:nvSpPr>
            <p:spPr bwMode="auto">
              <a:xfrm>
                <a:off x="2671" y="2208"/>
                <a:ext cx="88" cy="89"/>
              </a:xfrm>
              <a:custGeom>
                <a:avLst/>
                <a:gdLst>
                  <a:gd name="T0" fmla="*/ 15 w 19"/>
                  <a:gd name="T1" fmla="*/ 15 h 19"/>
                  <a:gd name="T2" fmla="*/ 0 w 19"/>
                  <a:gd name="T3" fmla="*/ 2 h 19"/>
                  <a:gd name="T4" fmla="*/ 15 w 19"/>
                  <a:gd name="T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9">
                    <a:moveTo>
                      <a:pt x="15" y="15"/>
                    </a:moveTo>
                    <a:cubicBezTo>
                      <a:pt x="11" y="11"/>
                      <a:pt x="5" y="0"/>
                      <a:pt x="0" y="2"/>
                    </a:cubicBezTo>
                    <a:cubicBezTo>
                      <a:pt x="2" y="6"/>
                      <a:pt x="19" y="19"/>
                      <a:pt x="15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71"/>
              <p:cNvSpPr>
                <a:spLocks/>
              </p:cNvSpPr>
              <p:nvPr/>
            </p:nvSpPr>
            <p:spPr bwMode="auto">
              <a:xfrm>
                <a:off x="2164" y="2390"/>
                <a:ext cx="199" cy="168"/>
              </a:xfrm>
              <a:custGeom>
                <a:avLst/>
                <a:gdLst>
                  <a:gd name="T0" fmla="*/ 43 w 43"/>
                  <a:gd name="T1" fmla="*/ 34 h 36"/>
                  <a:gd name="T2" fmla="*/ 32 w 43"/>
                  <a:gd name="T3" fmla="*/ 24 h 36"/>
                  <a:gd name="T4" fmla="*/ 26 w 43"/>
                  <a:gd name="T5" fmla="*/ 22 h 36"/>
                  <a:gd name="T6" fmla="*/ 9 w 43"/>
                  <a:gd name="T7" fmla="*/ 7 h 36"/>
                  <a:gd name="T8" fmla="*/ 6 w 43"/>
                  <a:gd name="T9" fmla="*/ 1 h 36"/>
                  <a:gd name="T10" fmla="*/ 4 w 43"/>
                  <a:gd name="T11" fmla="*/ 1 h 36"/>
                  <a:gd name="T12" fmla="*/ 0 w 43"/>
                  <a:gd name="T13" fmla="*/ 2 h 36"/>
                  <a:gd name="T14" fmla="*/ 39 w 43"/>
                  <a:gd name="T15" fmla="*/ 36 h 36"/>
                  <a:gd name="T16" fmla="*/ 41 w 43"/>
                  <a:gd name="T17" fmla="*/ 34 h 36"/>
                  <a:gd name="T18" fmla="*/ 43 w 43"/>
                  <a:gd name="T1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36">
                    <a:moveTo>
                      <a:pt x="43" y="34"/>
                    </a:moveTo>
                    <a:cubicBezTo>
                      <a:pt x="37" y="33"/>
                      <a:pt x="34" y="30"/>
                      <a:pt x="32" y="24"/>
                    </a:cubicBezTo>
                    <a:cubicBezTo>
                      <a:pt x="30" y="23"/>
                      <a:pt x="28" y="23"/>
                      <a:pt x="26" y="22"/>
                    </a:cubicBezTo>
                    <a:cubicBezTo>
                      <a:pt x="26" y="17"/>
                      <a:pt x="14" y="13"/>
                      <a:pt x="9" y="7"/>
                    </a:cubicBezTo>
                    <a:cubicBezTo>
                      <a:pt x="6" y="5"/>
                      <a:pt x="9" y="3"/>
                      <a:pt x="6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2" y="0"/>
                      <a:pt x="1" y="0"/>
                      <a:pt x="0" y="2"/>
                    </a:cubicBezTo>
                    <a:cubicBezTo>
                      <a:pt x="11" y="11"/>
                      <a:pt x="29" y="25"/>
                      <a:pt x="39" y="36"/>
                    </a:cubicBezTo>
                    <a:cubicBezTo>
                      <a:pt x="39" y="34"/>
                      <a:pt x="40" y="34"/>
                      <a:pt x="41" y="34"/>
                    </a:cubicBezTo>
                    <a:cubicBezTo>
                      <a:pt x="42" y="35"/>
                      <a:pt x="42" y="35"/>
                      <a:pt x="43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72"/>
              <p:cNvSpPr>
                <a:spLocks/>
              </p:cNvSpPr>
              <p:nvPr/>
            </p:nvSpPr>
            <p:spPr bwMode="auto">
              <a:xfrm>
                <a:off x="2155" y="2320"/>
                <a:ext cx="28" cy="38"/>
              </a:xfrm>
              <a:custGeom>
                <a:avLst/>
                <a:gdLst>
                  <a:gd name="T0" fmla="*/ 4 w 6"/>
                  <a:gd name="T1" fmla="*/ 5 h 8"/>
                  <a:gd name="T2" fmla="*/ 2 w 6"/>
                  <a:gd name="T3" fmla="*/ 3 h 8"/>
                  <a:gd name="T4" fmla="*/ 4 w 6"/>
                  <a:gd name="T5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4" y="5"/>
                    </a:moveTo>
                    <a:cubicBezTo>
                      <a:pt x="2" y="4"/>
                      <a:pt x="2" y="0"/>
                      <a:pt x="2" y="3"/>
                    </a:cubicBezTo>
                    <a:cubicBezTo>
                      <a:pt x="0" y="4"/>
                      <a:pt x="6" y="8"/>
                      <a:pt x="4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73"/>
              <p:cNvSpPr>
                <a:spLocks/>
              </p:cNvSpPr>
              <p:nvPr/>
            </p:nvSpPr>
            <p:spPr bwMode="auto">
              <a:xfrm>
                <a:off x="2095" y="2246"/>
                <a:ext cx="37" cy="23"/>
              </a:xfrm>
              <a:custGeom>
                <a:avLst/>
                <a:gdLst>
                  <a:gd name="T0" fmla="*/ 0 w 8"/>
                  <a:gd name="T1" fmla="*/ 1 h 5"/>
                  <a:gd name="T2" fmla="*/ 4 w 8"/>
                  <a:gd name="T3" fmla="*/ 5 h 5"/>
                  <a:gd name="T4" fmla="*/ 6 w 8"/>
                  <a:gd name="T5" fmla="*/ 4 h 5"/>
                  <a:gd name="T6" fmla="*/ 7 w 8"/>
                  <a:gd name="T7" fmla="*/ 4 h 5"/>
                  <a:gd name="T8" fmla="*/ 4 w 8"/>
                  <a:gd name="T9" fmla="*/ 2 h 5"/>
                  <a:gd name="T10" fmla="*/ 0 w 8"/>
                  <a:gd name="T11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1" y="3"/>
                      <a:pt x="2" y="4"/>
                      <a:pt x="4" y="5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7" y="5"/>
                      <a:pt x="8" y="5"/>
                      <a:pt x="7" y="4"/>
                    </a:cubicBezTo>
                    <a:cubicBezTo>
                      <a:pt x="6" y="4"/>
                      <a:pt x="5" y="3"/>
                      <a:pt x="4" y="2"/>
                    </a:cubicBezTo>
                    <a:cubicBezTo>
                      <a:pt x="3" y="1"/>
                      <a:pt x="1" y="0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74"/>
              <p:cNvSpPr>
                <a:spLocks/>
              </p:cNvSpPr>
              <p:nvPr/>
            </p:nvSpPr>
            <p:spPr bwMode="auto">
              <a:xfrm>
                <a:off x="1639" y="1798"/>
                <a:ext cx="14" cy="14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1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3"/>
                      <a:pt x="3" y="2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75"/>
              <p:cNvSpPr>
                <a:spLocks/>
              </p:cNvSpPr>
              <p:nvPr/>
            </p:nvSpPr>
            <p:spPr bwMode="auto">
              <a:xfrm>
                <a:off x="1533" y="1682"/>
                <a:ext cx="83" cy="84"/>
              </a:xfrm>
              <a:custGeom>
                <a:avLst/>
                <a:gdLst>
                  <a:gd name="T0" fmla="*/ 8 w 18"/>
                  <a:gd name="T1" fmla="*/ 9 h 18"/>
                  <a:gd name="T2" fmla="*/ 18 w 18"/>
                  <a:gd name="T3" fmla="*/ 18 h 18"/>
                  <a:gd name="T4" fmla="*/ 2 w 18"/>
                  <a:gd name="T5" fmla="*/ 0 h 18"/>
                  <a:gd name="T6" fmla="*/ 8 w 18"/>
                  <a:gd name="T7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8">
                    <a:moveTo>
                      <a:pt x="8" y="9"/>
                    </a:moveTo>
                    <a:cubicBezTo>
                      <a:pt x="11" y="12"/>
                      <a:pt x="15" y="15"/>
                      <a:pt x="18" y="18"/>
                    </a:cubicBezTo>
                    <a:cubicBezTo>
                      <a:pt x="14" y="12"/>
                      <a:pt x="7" y="6"/>
                      <a:pt x="2" y="0"/>
                    </a:cubicBezTo>
                    <a:cubicBezTo>
                      <a:pt x="0" y="3"/>
                      <a:pt x="7" y="8"/>
                      <a:pt x="8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76"/>
              <p:cNvSpPr>
                <a:spLocks/>
              </p:cNvSpPr>
              <p:nvPr/>
            </p:nvSpPr>
            <p:spPr bwMode="auto">
              <a:xfrm>
                <a:off x="1722" y="1845"/>
                <a:ext cx="23" cy="18"/>
              </a:xfrm>
              <a:custGeom>
                <a:avLst/>
                <a:gdLst>
                  <a:gd name="T0" fmla="*/ 0 w 5"/>
                  <a:gd name="T1" fmla="*/ 1 h 4"/>
                  <a:gd name="T2" fmla="*/ 5 w 5"/>
                  <a:gd name="T3" fmla="*/ 3 h 4"/>
                  <a:gd name="T4" fmla="*/ 0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0" y="1"/>
                    </a:moveTo>
                    <a:cubicBezTo>
                      <a:pt x="2" y="3"/>
                      <a:pt x="3" y="4"/>
                      <a:pt x="5" y="3"/>
                    </a:cubicBezTo>
                    <a:cubicBezTo>
                      <a:pt x="3" y="1"/>
                      <a:pt x="2" y="0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77"/>
              <p:cNvSpPr>
                <a:spLocks/>
              </p:cNvSpPr>
              <p:nvPr/>
            </p:nvSpPr>
            <p:spPr bwMode="auto">
              <a:xfrm>
                <a:off x="1653" y="1775"/>
                <a:ext cx="13" cy="14"/>
              </a:xfrm>
              <a:custGeom>
                <a:avLst/>
                <a:gdLst>
                  <a:gd name="T0" fmla="*/ 0 w 3"/>
                  <a:gd name="T1" fmla="*/ 2 h 3"/>
                  <a:gd name="T2" fmla="*/ 1 w 3"/>
                  <a:gd name="T3" fmla="*/ 3 h 3"/>
                  <a:gd name="T4" fmla="*/ 3 w 3"/>
                  <a:gd name="T5" fmla="*/ 2 h 3"/>
                  <a:gd name="T6" fmla="*/ 1 w 3"/>
                  <a:gd name="T7" fmla="*/ 0 h 3"/>
                  <a:gd name="T8" fmla="*/ 0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0" y="2"/>
                      <a:pt x="1" y="3"/>
                      <a:pt x="1" y="3"/>
                    </a:cubicBezTo>
                    <a:cubicBezTo>
                      <a:pt x="2" y="3"/>
                      <a:pt x="2" y="2"/>
                      <a:pt x="3" y="2"/>
                    </a:cubicBezTo>
                    <a:cubicBezTo>
                      <a:pt x="2" y="1"/>
                      <a:pt x="2" y="1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78"/>
              <p:cNvSpPr>
                <a:spLocks/>
              </p:cNvSpPr>
              <p:nvPr/>
            </p:nvSpPr>
            <p:spPr bwMode="auto">
              <a:xfrm>
                <a:off x="1436" y="1560"/>
                <a:ext cx="28" cy="28"/>
              </a:xfrm>
              <a:custGeom>
                <a:avLst/>
                <a:gdLst>
                  <a:gd name="T0" fmla="*/ 0 w 6"/>
                  <a:gd name="T1" fmla="*/ 1 h 6"/>
                  <a:gd name="T2" fmla="*/ 6 w 6"/>
                  <a:gd name="T3" fmla="*/ 5 h 6"/>
                  <a:gd name="T4" fmla="*/ 0 w 6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1"/>
                    </a:moveTo>
                    <a:cubicBezTo>
                      <a:pt x="2" y="2"/>
                      <a:pt x="4" y="6"/>
                      <a:pt x="6" y="5"/>
                    </a:cubicBezTo>
                    <a:cubicBezTo>
                      <a:pt x="4" y="4"/>
                      <a:pt x="2" y="0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9"/>
              <p:cNvSpPr>
                <a:spLocks/>
              </p:cNvSpPr>
              <p:nvPr/>
            </p:nvSpPr>
            <p:spPr bwMode="auto">
              <a:xfrm>
                <a:off x="1505" y="1612"/>
                <a:ext cx="23" cy="28"/>
              </a:xfrm>
              <a:custGeom>
                <a:avLst/>
                <a:gdLst>
                  <a:gd name="T0" fmla="*/ 0 w 5"/>
                  <a:gd name="T1" fmla="*/ 1 h 6"/>
                  <a:gd name="T2" fmla="*/ 5 w 5"/>
                  <a:gd name="T3" fmla="*/ 5 h 6"/>
                  <a:gd name="T4" fmla="*/ 0 w 5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1"/>
                    </a:moveTo>
                    <a:cubicBezTo>
                      <a:pt x="2" y="2"/>
                      <a:pt x="3" y="6"/>
                      <a:pt x="5" y="5"/>
                    </a:cubicBezTo>
                    <a:cubicBezTo>
                      <a:pt x="3" y="4"/>
                      <a:pt x="2" y="0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80"/>
              <p:cNvSpPr>
                <a:spLocks/>
              </p:cNvSpPr>
              <p:nvPr/>
            </p:nvSpPr>
            <p:spPr bwMode="auto">
              <a:xfrm>
                <a:off x="1477" y="1584"/>
                <a:ext cx="19" cy="18"/>
              </a:xfrm>
              <a:custGeom>
                <a:avLst/>
                <a:gdLst>
                  <a:gd name="T0" fmla="*/ 0 w 4"/>
                  <a:gd name="T1" fmla="*/ 1 h 4"/>
                  <a:gd name="T2" fmla="*/ 3 w 4"/>
                  <a:gd name="T3" fmla="*/ 2 h 4"/>
                  <a:gd name="T4" fmla="*/ 0 w 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1"/>
                    </a:moveTo>
                    <a:cubicBezTo>
                      <a:pt x="3" y="4"/>
                      <a:pt x="4" y="3"/>
                      <a:pt x="3" y="2"/>
                    </a:cubicBezTo>
                    <a:cubicBezTo>
                      <a:pt x="3" y="1"/>
                      <a:pt x="2" y="0"/>
                      <a:pt x="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81"/>
              <p:cNvSpPr>
                <a:spLocks/>
              </p:cNvSpPr>
              <p:nvPr/>
            </p:nvSpPr>
            <p:spPr bwMode="auto">
              <a:xfrm>
                <a:off x="1367" y="1360"/>
                <a:ext cx="14" cy="19"/>
              </a:xfrm>
              <a:custGeom>
                <a:avLst/>
                <a:gdLst>
                  <a:gd name="T0" fmla="*/ 0 w 3"/>
                  <a:gd name="T1" fmla="*/ 2 h 4"/>
                  <a:gd name="T2" fmla="*/ 1 w 3"/>
                  <a:gd name="T3" fmla="*/ 4 h 4"/>
                  <a:gd name="T4" fmla="*/ 3 w 3"/>
                  <a:gd name="T5" fmla="*/ 3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3"/>
                      <a:pt x="1" y="3"/>
                      <a:pt x="1" y="4"/>
                    </a:cubicBezTo>
                    <a:cubicBezTo>
                      <a:pt x="2" y="3"/>
                      <a:pt x="3" y="4"/>
                      <a:pt x="3" y="3"/>
                    </a:cubicBezTo>
                    <a:cubicBezTo>
                      <a:pt x="2" y="2"/>
                      <a:pt x="1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82"/>
              <p:cNvSpPr>
                <a:spLocks/>
              </p:cNvSpPr>
              <p:nvPr/>
            </p:nvSpPr>
            <p:spPr bwMode="auto">
              <a:xfrm>
                <a:off x="1436" y="1383"/>
                <a:ext cx="18" cy="24"/>
              </a:xfrm>
              <a:custGeom>
                <a:avLst/>
                <a:gdLst>
                  <a:gd name="T0" fmla="*/ 4 w 4"/>
                  <a:gd name="T1" fmla="*/ 3 h 5"/>
                  <a:gd name="T2" fmla="*/ 0 w 4"/>
                  <a:gd name="T3" fmla="*/ 1 h 5"/>
                  <a:gd name="T4" fmla="*/ 4 w 4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3" y="2"/>
                      <a:pt x="2" y="0"/>
                      <a:pt x="0" y="1"/>
                    </a:cubicBezTo>
                    <a:cubicBezTo>
                      <a:pt x="1" y="3"/>
                      <a:pt x="2" y="5"/>
                      <a:pt x="4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83"/>
              <p:cNvSpPr>
                <a:spLocks/>
              </p:cNvSpPr>
              <p:nvPr/>
            </p:nvSpPr>
            <p:spPr bwMode="auto">
              <a:xfrm>
                <a:off x="1381" y="1341"/>
                <a:ext cx="41" cy="33"/>
              </a:xfrm>
              <a:custGeom>
                <a:avLst/>
                <a:gdLst>
                  <a:gd name="T0" fmla="*/ 9 w 9"/>
                  <a:gd name="T1" fmla="*/ 7 h 7"/>
                  <a:gd name="T2" fmla="*/ 3 w 9"/>
                  <a:gd name="T3" fmla="*/ 0 h 7"/>
                  <a:gd name="T4" fmla="*/ 9 w 9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9" y="7"/>
                    </a:moveTo>
                    <a:cubicBezTo>
                      <a:pt x="8" y="3"/>
                      <a:pt x="4" y="3"/>
                      <a:pt x="3" y="0"/>
                    </a:cubicBezTo>
                    <a:cubicBezTo>
                      <a:pt x="0" y="2"/>
                      <a:pt x="8" y="7"/>
                      <a:pt x="9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84"/>
              <p:cNvSpPr>
                <a:spLocks/>
              </p:cNvSpPr>
              <p:nvPr/>
            </p:nvSpPr>
            <p:spPr bwMode="auto">
              <a:xfrm>
                <a:off x="1510" y="1341"/>
                <a:ext cx="23" cy="33"/>
              </a:xfrm>
              <a:custGeom>
                <a:avLst/>
                <a:gdLst>
                  <a:gd name="T0" fmla="*/ 5 w 5"/>
                  <a:gd name="T1" fmla="*/ 6 h 7"/>
                  <a:gd name="T2" fmla="*/ 0 w 5"/>
                  <a:gd name="T3" fmla="*/ 1 h 7"/>
                  <a:gd name="T4" fmla="*/ 5 w 5"/>
                  <a:gd name="T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5" y="6"/>
                    </a:moveTo>
                    <a:cubicBezTo>
                      <a:pt x="5" y="5"/>
                      <a:pt x="2" y="0"/>
                      <a:pt x="0" y="1"/>
                    </a:cubicBezTo>
                    <a:cubicBezTo>
                      <a:pt x="0" y="3"/>
                      <a:pt x="3" y="7"/>
                      <a:pt x="5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85"/>
              <p:cNvSpPr>
                <a:spLocks/>
              </p:cNvSpPr>
              <p:nvPr/>
            </p:nvSpPr>
            <p:spPr bwMode="auto">
              <a:xfrm>
                <a:off x="1459" y="1253"/>
                <a:ext cx="28" cy="32"/>
              </a:xfrm>
              <a:custGeom>
                <a:avLst/>
                <a:gdLst>
                  <a:gd name="T0" fmla="*/ 0 w 6"/>
                  <a:gd name="T1" fmla="*/ 0 h 7"/>
                  <a:gd name="T2" fmla="*/ 0 w 6"/>
                  <a:gd name="T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6" y="7"/>
                      <a:pt x="6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86"/>
              <p:cNvSpPr>
                <a:spLocks/>
              </p:cNvSpPr>
              <p:nvPr/>
            </p:nvSpPr>
            <p:spPr bwMode="auto">
              <a:xfrm>
                <a:off x="1528" y="1262"/>
                <a:ext cx="28" cy="37"/>
              </a:xfrm>
              <a:custGeom>
                <a:avLst/>
                <a:gdLst>
                  <a:gd name="T0" fmla="*/ 6 w 6"/>
                  <a:gd name="T1" fmla="*/ 6 h 8"/>
                  <a:gd name="T2" fmla="*/ 0 w 6"/>
                  <a:gd name="T3" fmla="*/ 2 h 8"/>
                  <a:gd name="T4" fmla="*/ 6 w 6"/>
                  <a:gd name="T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6" y="6"/>
                    </a:moveTo>
                    <a:cubicBezTo>
                      <a:pt x="4" y="5"/>
                      <a:pt x="2" y="0"/>
                      <a:pt x="0" y="2"/>
                    </a:cubicBezTo>
                    <a:cubicBezTo>
                      <a:pt x="2" y="4"/>
                      <a:pt x="3" y="8"/>
                      <a:pt x="6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87"/>
              <p:cNvSpPr>
                <a:spLocks/>
              </p:cNvSpPr>
              <p:nvPr/>
            </p:nvSpPr>
            <p:spPr bwMode="auto">
              <a:xfrm>
                <a:off x="1717" y="1360"/>
                <a:ext cx="42" cy="37"/>
              </a:xfrm>
              <a:custGeom>
                <a:avLst/>
                <a:gdLst>
                  <a:gd name="T0" fmla="*/ 9 w 9"/>
                  <a:gd name="T1" fmla="*/ 7 h 8"/>
                  <a:gd name="T2" fmla="*/ 0 w 9"/>
                  <a:gd name="T3" fmla="*/ 0 h 8"/>
                  <a:gd name="T4" fmla="*/ 9 w 9"/>
                  <a:gd name="T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9" y="7"/>
                    </a:moveTo>
                    <a:cubicBezTo>
                      <a:pt x="7" y="3"/>
                      <a:pt x="4" y="0"/>
                      <a:pt x="0" y="0"/>
                    </a:cubicBezTo>
                    <a:cubicBezTo>
                      <a:pt x="3" y="2"/>
                      <a:pt x="6" y="8"/>
                      <a:pt x="9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88"/>
              <p:cNvSpPr>
                <a:spLocks/>
              </p:cNvSpPr>
              <p:nvPr/>
            </p:nvSpPr>
            <p:spPr bwMode="auto">
              <a:xfrm>
                <a:off x="1699" y="1318"/>
                <a:ext cx="23" cy="33"/>
              </a:xfrm>
              <a:custGeom>
                <a:avLst/>
                <a:gdLst>
                  <a:gd name="T0" fmla="*/ 0 w 5"/>
                  <a:gd name="T1" fmla="*/ 2 h 7"/>
                  <a:gd name="T2" fmla="*/ 5 w 5"/>
                  <a:gd name="T3" fmla="*/ 5 h 7"/>
                  <a:gd name="T4" fmla="*/ 0 w 5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0" y="2"/>
                    </a:moveTo>
                    <a:cubicBezTo>
                      <a:pt x="2" y="3"/>
                      <a:pt x="3" y="7"/>
                      <a:pt x="5" y="5"/>
                    </a:cubicBezTo>
                    <a:cubicBezTo>
                      <a:pt x="3" y="4"/>
                      <a:pt x="2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9"/>
              <p:cNvSpPr>
                <a:spLocks/>
              </p:cNvSpPr>
              <p:nvPr/>
            </p:nvSpPr>
            <p:spPr bwMode="auto">
              <a:xfrm>
                <a:off x="1786" y="1346"/>
                <a:ext cx="102" cy="131"/>
              </a:xfrm>
              <a:custGeom>
                <a:avLst/>
                <a:gdLst>
                  <a:gd name="T0" fmla="*/ 10 w 22"/>
                  <a:gd name="T1" fmla="*/ 20 h 28"/>
                  <a:gd name="T2" fmla="*/ 19 w 22"/>
                  <a:gd name="T3" fmla="*/ 28 h 28"/>
                  <a:gd name="T4" fmla="*/ 22 w 22"/>
                  <a:gd name="T5" fmla="*/ 25 h 28"/>
                  <a:gd name="T6" fmla="*/ 14 w 22"/>
                  <a:gd name="T7" fmla="*/ 10 h 28"/>
                  <a:gd name="T8" fmla="*/ 8 w 22"/>
                  <a:gd name="T9" fmla="*/ 6 h 28"/>
                  <a:gd name="T10" fmla="*/ 1 w 22"/>
                  <a:gd name="T11" fmla="*/ 2 h 28"/>
                  <a:gd name="T12" fmla="*/ 0 w 22"/>
                  <a:gd name="T13" fmla="*/ 5 h 28"/>
                  <a:gd name="T14" fmla="*/ 6 w 22"/>
                  <a:gd name="T15" fmla="*/ 10 h 28"/>
                  <a:gd name="T16" fmla="*/ 5 w 22"/>
                  <a:gd name="T17" fmla="*/ 6 h 28"/>
                  <a:gd name="T18" fmla="*/ 18 w 22"/>
                  <a:gd name="T19" fmla="*/ 24 h 28"/>
                  <a:gd name="T20" fmla="*/ 14 w 22"/>
                  <a:gd name="T21" fmla="*/ 21 h 28"/>
                  <a:gd name="T22" fmla="*/ 10 w 22"/>
                  <a:gd name="T23" fmla="*/ 2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28">
                    <a:moveTo>
                      <a:pt x="10" y="20"/>
                    </a:moveTo>
                    <a:cubicBezTo>
                      <a:pt x="13" y="23"/>
                      <a:pt x="15" y="23"/>
                      <a:pt x="19" y="28"/>
                    </a:cubicBezTo>
                    <a:cubicBezTo>
                      <a:pt x="20" y="27"/>
                      <a:pt x="21" y="26"/>
                      <a:pt x="22" y="25"/>
                    </a:cubicBezTo>
                    <a:cubicBezTo>
                      <a:pt x="18" y="18"/>
                      <a:pt x="15" y="16"/>
                      <a:pt x="14" y="10"/>
                    </a:cubicBezTo>
                    <a:cubicBezTo>
                      <a:pt x="12" y="11"/>
                      <a:pt x="10" y="8"/>
                      <a:pt x="8" y="6"/>
                    </a:cubicBezTo>
                    <a:cubicBezTo>
                      <a:pt x="6" y="3"/>
                      <a:pt x="4" y="0"/>
                      <a:pt x="1" y="2"/>
                    </a:cubicBezTo>
                    <a:cubicBezTo>
                      <a:pt x="6" y="6"/>
                      <a:pt x="4" y="5"/>
                      <a:pt x="0" y="5"/>
                    </a:cubicBezTo>
                    <a:cubicBezTo>
                      <a:pt x="2" y="7"/>
                      <a:pt x="4" y="11"/>
                      <a:pt x="6" y="10"/>
                    </a:cubicBezTo>
                    <a:cubicBezTo>
                      <a:pt x="6" y="9"/>
                      <a:pt x="5" y="7"/>
                      <a:pt x="5" y="6"/>
                    </a:cubicBezTo>
                    <a:cubicBezTo>
                      <a:pt x="12" y="9"/>
                      <a:pt x="15" y="21"/>
                      <a:pt x="18" y="24"/>
                    </a:cubicBezTo>
                    <a:cubicBezTo>
                      <a:pt x="16" y="25"/>
                      <a:pt x="15" y="23"/>
                      <a:pt x="14" y="21"/>
                    </a:cubicBezTo>
                    <a:cubicBezTo>
                      <a:pt x="13" y="20"/>
                      <a:pt x="12" y="18"/>
                      <a:pt x="10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90"/>
              <p:cNvSpPr>
                <a:spLocks/>
              </p:cNvSpPr>
              <p:nvPr/>
            </p:nvSpPr>
            <p:spPr bwMode="auto">
              <a:xfrm>
                <a:off x="1699" y="1304"/>
                <a:ext cx="18" cy="14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3 h 3"/>
                  <a:gd name="T4" fmla="*/ 4 w 4"/>
                  <a:gd name="T5" fmla="*/ 3 h 3"/>
                  <a:gd name="T6" fmla="*/ 0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1" y="2"/>
                      <a:pt x="1" y="3"/>
                      <a:pt x="2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3" y="2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91"/>
              <p:cNvSpPr>
                <a:spLocks/>
              </p:cNvSpPr>
              <p:nvPr/>
            </p:nvSpPr>
            <p:spPr bwMode="auto">
              <a:xfrm>
                <a:off x="1740" y="1341"/>
                <a:ext cx="32" cy="24"/>
              </a:xfrm>
              <a:custGeom>
                <a:avLst/>
                <a:gdLst>
                  <a:gd name="T0" fmla="*/ 3 w 7"/>
                  <a:gd name="T1" fmla="*/ 0 h 5"/>
                  <a:gd name="T2" fmla="*/ 4 w 7"/>
                  <a:gd name="T3" fmla="*/ 5 h 5"/>
                  <a:gd name="T4" fmla="*/ 3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3" y="0"/>
                    </a:moveTo>
                    <a:cubicBezTo>
                      <a:pt x="0" y="2"/>
                      <a:pt x="5" y="3"/>
                      <a:pt x="4" y="5"/>
                    </a:cubicBezTo>
                    <a:cubicBezTo>
                      <a:pt x="7" y="3"/>
                      <a:pt x="6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92"/>
              <p:cNvSpPr>
                <a:spLocks/>
              </p:cNvSpPr>
              <p:nvPr/>
            </p:nvSpPr>
            <p:spPr bwMode="auto">
              <a:xfrm>
                <a:off x="1911" y="1481"/>
                <a:ext cx="23" cy="28"/>
              </a:xfrm>
              <a:custGeom>
                <a:avLst/>
                <a:gdLst>
                  <a:gd name="T0" fmla="*/ 0 w 5"/>
                  <a:gd name="T1" fmla="*/ 2 h 6"/>
                  <a:gd name="T2" fmla="*/ 2 w 5"/>
                  <a:gd name="T3" fmla="*/ 6 h 6"/>
                  <a:gd name="T4" fmla="*/ 1 w 5"/>
                  <a:gd name="T5" fmla="*/ 1 h 6"/>
                  <a:gd name="T6" fmla="*/ 0 w 5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2"/>
                    </a:moveTo>
                    <a:cubicBezTo>
                      <a:pt x="2" y="3"/>
                      <a:pt x="1" y="5"/>
                      <a:pt x="2" y="6"/>
                    </a:cubicBezTo>
                    <a:cubicBezTo>
                      <a:pt x="4" y="5"/>
                      <a:pt x="5" y="0"/>
                      <a:pt x="1" y="1"/>
                    </a:cubicBezTo>
                    <a:cubicBezTo>
                      <a:pt x="2" y="2"/>
                      <a:pt x="1" y="2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93"/>
              <p:cNvSpPr>
                <a:spLocks/>
              </p:cNvSpPr>
              <p:nvPr/>
            </p:nvSpPr>
            <p:spPr bwMode="auto">
              <a:xfrm>
                <a:off x="1975" y="1542"/>
                <a:ext cx="23" cy="28"/>
              </a:xfrm>
              <a:custGeom>
                <a:avLst/>
                <a:gdLst>
                  <a:gd name="T0" fmla="*/ 5 w 5"/>
                  <a:gd name="T1" fmla="*/ 5 h 6"/>
                  <a:gd name="T2" fmla="*/ 0 w 5"/>
                  <a:gd name="T3" fmla="*/ 2 h 6"/>
                  <a:gd name="T4" fmla="*/ 5 w 5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5" y="5"/>
                    </a:moveTo>
                    <a:cubicBezTo>
                      <a:pt x="3" y="4"/>
                      <a:pt x="2" y="0"/>
                      <a:pt x="0" y="2"/>
                    </a:cubicBezTo>
                    <a:cubicBezTo>
                      <a:pt x="2" y="2"/>
                      <a:pt x="3" y="6"/>
                      <a:pt x="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Line 94"/>
              <p:cNvSpPr>
                <a:spLocks noChangeShapeType="1"/>
              </p:cNvSpPr>
              <p:nvPr/>
            </p:nvSpPr>
            <p:spPr bwMode="auto">
              <a:xfrm>
                <a:off x="2008" y="1574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Line 95"/>
              <p:cNvSpPr>
                <a:spLocks noChangeShapeType="1"/>
              </p:cNvSpPr>
              <p:nvPr/>
            </p:nvSpPr>
            <p:spPr bwMode="auto">
              <a:xfrm>
                <a:off x="2008" y="1574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96"/>
              <p:cNvSpPr>
                <a:spLocks/>
              </p:cNvSpPr>
              <p:nvPr/>
            </p:nvSpPr>
            <p:spPr bwMode="auto">
              <a:xfrm>
                <a:off x="2694" y="2208"/>
                <a:ext cx="14" cy="19"/>
              </a:xfrm>
              <a:custGeom>
                <a:avLst/>
                <a:gdLst>
                  <a:gd name="T0" fmla="*/ 0 w 3"/>
                  <a:gd name="T1" fmla="*/ 0 h 4"/>
                  <a:gd name="T2" fmla="*/ 3 w 3"/>
                  <a:gd name="T3" fmla="*/ 1 h 4"/>
                  <a:gd name="T4" fmla="*/ 0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2" y="4"/>
                      <a:pt x="3" y="3"/>
                      <a:pt x="3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97"/>
              <p:cNvSpPr>
                <a:spLocks/>
              </p:cNvSpPr>
              <p:nvPr/>
            </p:nvSpPr>
            <p:spPr bwMode="auto">
              <a:xfrm>
                <a:off x="2229" y="1756"/>
                <a:ext cx="18" cy="14"/>
              </a:xfrm>
              <a:custGeom>
                <a:avLst/>
                <a:gdLst>
                  <a:gd name="T0" fmla="*/ 0 w 4"/>
                  <a:gd name="T1" fmla="*/ 0 h 3"/>
                  <a:gd name="T2" fmla="*/ 3 w 4"/>
                  <a:gd name="T3" fmla="*/ 1 h 3"/>
                  <a:gd name="T4" fmla="*/ 0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3" y="3"/>
                      <a:pt x="4" y="2"/>
                      <a:pt x="3" y="1"/>
                    </a:cubicBezTo>
                    <a:cubicBezTo>
                      <a:pt x="3" y="0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98"/>
              <p:cNvSpPr>
                <a:spLocks/>
              </p:cNvSpPr>
              <p:nvPr/>
            </p:nvSpPr>
            <p:spPr bwMode="auto">
              <a:xfrm>
                <a:off x="1985" y="1491"/>
                <a:ext cx="23" cy="28"/>
              </a:xfrm>
              <a:custGeom>
                <a:avLst/>
                <a:gdLst>
                  <a:gd name="T0" fmla="*/ 5 w 5"/>
                  <a:gd name="T1" fmla="*/ 4 h 6"/>
                  <a:gd name="T2" fmla="*/ 0 w 5"/>
                  <a:gd name="T3" fmla="*/ 1 h 6"/>
                  <a:gd name="T4" fmla="*/ 5 w 5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5" y="4"/>
                    </a:moveTo>
                    <a:cubicBezTo>
                      <a:pt x="3" y="4"/>
                      <a:pt x="2" y="0"/>
                      <a:pt x="0" y="1"/>
                    </a:cubicBezTo>
                    <a:cubicBezTo>
                      <a:pt x="2" y="2"/>
                      <a:pt x="4" y="6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Line 99"/>
              <p:cNvSpPr>
                <a:spLocks noChangeShapeType="1"/>
              </p:cNvSpPr>
              <p:nvPr/>
            </p:nvSpPr>
            <p:spPr bwMode="auto">
              <a:xfrm>
                <a:off x="1809" y="1318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Line 100"/>
              <p:cNvSpPr>
                <a:spLocks noChangeShapeType="1"/>
              </p:cNvSpPr>
              <p:nvPr/>
            </p:nvSpPr>
            <p:spPr bwMode="auto">
              <a:xfrm>
                <a:off x="1809" y="1318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01"/>
              <p:cNvSpPr>
                <a:spLocks/>
              </p:cNvSpPr>
              <p:nvPr/>
            </p:nvSpPr>
            <p:spPr bwMode="auto">
              <a:xfrm>
                <a:off x="1874" y="1337"/>
                <a:ext cx="46" cy="42"/>
              </a:xfrm>
              <a:custGeom>
                <a:avLst/>
                <a:gdLst>
                  <a:gd name="T0" fmla="*/ 10 w 10"/>
                  <a:gd name="T1" fmla="*/ 7 h 9"/>
                  <a:gd name="T2" fmla="*/ 0 w 10"/>
                  <a:gd name="T3" fmla="*/ 0 h 9"/>
                  <a:gd name="T4" fmla="*/ 10 w 10"/>
                  <a:gd name="T5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9">
                    <a:moveTo>
                      <a:pt x="10" y="7"/>
                    </a:moveTo>
                    <a:cubicBezTo>
                      <a:pt x="9" y="6"/>
                      <a:pt x="3" y="0"/>
                      <a:pt x="0" y="0"/>
                    </a:cubicBezTo>
                    <a:cubicBezTo>
                      <a:pt x="5" y="3"/>
                      <a:pt x="5" y="9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02"/>
              <p:cNvSpPr>
                <a:spLocks/>
              </p:cNvSpPr>
              <p:nvPr/>
            </p:nvSpPr>
            <p:spPr bwMode="auto">
              <a:xfrm>
                <a:off x="1920" y="1369"/>
                <a:ext cx="78" cy="56"/>
              </a:xfrm>
              <a:custGeom>
                <a:avLst/>
                <a:gdLst>
                  <a:gd name="T0" fmla="*/ 0 w 17"/>
                  <a:gd name="T1" fmla="*/ 1 h 12"/>
                  <a:gd name="T2" fmla="*/ 4 w 17"/>
                  <a:gd name="T3" fmla="*/ 5 h 12"/>
                  <a:gd name="T4" fmla="*/ 3 w 17"/>
                  <a:gd name="T5" fmla="*/ 6 h 12"/>
                  <a:gd name="T6" fmla="*/ 8 w 17"/>
                  <a:gd name="T7" fmla="*/ 8 h 12"/>
                  <a:gd name="T8" fmla="*/ 17 w 17"/>
                  <a:gd name="T9" fmla="*/ 12 h 12"/>
                  <a:gd name="T10" fmla="*/ 0 w 17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2">
                    <a:moveTo>
                      <a:pt x="0" y="1"/>
                    </a:moveTo>
                    <a:cubicBezTo>
                      <a:pt x="1" y="3"/>
                      <a:pt x="3" y="4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7"/>
                      <a:pt x="6" y="11"/>
                      <a:pt x="8" y="8"/>
                    </a:cubicBezTo>
                    <a:cubicBezTo>
                      <a:pt x="11" y="11"/>
                      <a:pt x="13" y="12"/>
                      <a:pt x="17" y="12"/>
                    </a:cubicBezTo>
                    <a:cubicBezTo>
                      <a:pt x="11" y="7"/>
                      <a:pt x="5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03"/>
              <p:cNvSpPr>
                <a:spLocks/>
              </p:cNvSpPr>
              <p:nvPr/>
            </p:nvSpPr>
            <p:spPr bwMode="auto">
              <a:xfrm>
                <a:off x="2367" y="2022"/>
                <a:ext cx="28" cy="37"/>
              </a:xfrm>
              <a:custGeom>
                <a:avLst/>
                <a:gdLst>
                  <a:gd name="T0" fmla="*/ 0 w 6"/>
                  <a:gd name="T1" fmla="*/ 2 h 8"/>
                  <a:gd name="T2" fmla="*/ 6 w 6"/>
                  <a:gd name="T3" fmla="*/ 4 h 8"/>
                  <a:gd name="T4" fmla="*/ 4 w 6"/>
                  <a:gd name="T5" fmla="*/ 2 h 8"/>
                  <a:gd name="T6" fmla="*/ 0 w 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0" y="2"/>
                    </a:moveTo>
                    <a:cubicBezTo>
                      <a:pt x="3" y="3"/>
                      <a:pt x="5" y="8"/>
                      <a:pt x="6" y="4"/>
                    </a:cubicBezTo>
                    <a:cubicBezTo>
                      <a:pt x="5" y="5"/>
                      <a:pt x="5" y="4"/>
                      <a:pt x="4" y="2"/>
                    </a:cubicBezTo>
                    <a:cubicBezTo>
                      <a:pt x="3" y="1"/>
                      <a:pt x="2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04"/>
              <p:cNvSpPr>
                <a:spLocks/>
              </p:cNvSpPr>
              <p:nvPr/>
            </p:nvSpPr>
            <p:spPr bwMode="auto">
              <a:xfrm>
                <a:off x="1690" y="1332"/>
                <a:ext cx="32" cy="28"/>
              </a:xfrm>
              <a:custGeom>
                <a:avLst/>
                <a:gdLst>
                  <a:gd name="T0" fmla="*/ 2 w 7"/>
                  <a:gd name="T1" fmla="*/ 1 h 6"/>
                  <a:gd name="T2" fmla="*/ 3 w 7"/>
                  <a:gd name="T3" fmla="*/ 3 h 6"/>
                  <a:gd name="T4" fmla="*/ 2 w 7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2" y="1"/>
                    </a:moveTo>
                    <a:cubicBezTo>
                      <a:pt x="0" y="0"/>
                      <a:pt x="2" y="1"/>
                      <a:pt x="3" y="3"/>
                    </a:cubicBezTo>
                    <a:cubicBezTo>
                      <a:pt x="5" y="4"/>
                      <a:pt x="7" y="6"/>
                      <a:pt x="2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5"/>
              <p:cNvSpPr>
                <a:spLocks/>
              </p:cNvSpPr>
              <p:nvPr/>
            </p:nvSpPr>
            <p:spPr bwMode="auto">
              <a:xfrm>
                <a:off x="1722" y="1323"/>
                <a:ext cx="27" cy="23"/>
              </a:xfrm>
              <a:custGeom>
                <a:avLst/>
                <a:gdLst>
                  <a:gd name="T0" fmla="*/ 5 w 6"/>
                  <a:gd name="T1" fmla="*/ 3 h 5"/>
                  <a:gd name="T2" fmla="*/ 0 w 6"/>
                  <a:gd name="T3" fmla="*/ 1 h 5"/>
                  <a:gd name="T4" fmla="*/ 5 w 6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5" y="3"/>
                    </a:moveTo>
                    <a:cubicBezTo>
                      <a:pt x="3" y="2"/>
                      <a:pt x="2" y="0"/>
                      <a:pt x="0" y="1"/>
                    </a:cubicBezTo>
                    <a:cubicBezTo>
                      <a:pt x="1" y="2"/>
                      <a:pt x="6" y="5"/>
                      <a:pt x="5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06"/>
              <p:cNvSpPr>
                <a:spLocks/>
              </p:cNvSpPr>
              <p:nvPr/>
            </p:nvSpPr>
            <p:spPr bwMode="auto">
              <a:xfrm>
                <a:off x="2727" y="2199"/>
                <a:ext cx="60" cy="75"/>
              </a:xfrm>
              <a:custGeom>
                <a:avLst/>
                <a:gdLst>
                  <a:gd name="T0" fmla="*/ 13 w 13"/>
                  <a:gd name="T1" fmla="*/ 16 h 16"/>
                  <a:gd name="T2" fmla="*/ 0 w 13"/>
                  <a:gd name="T3" fmla="*/ 0 h 16"/>
                  <a:gd name="T4" fmla="*/ 13 w 13"/>
                  <a:gd name="T5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6">
                    <a:moveTo>
                      <a:pt x="13" y="16"/>
                    </a:moveTo>
                    <a:cubicBezTo>
                      <a:pt x="7" y="11"/>
                      <a:pt x="4" y="2"/>
                      <a:pt x="0" y="0"/>
                    </a:cubicBezTo>
                    <a:cubicBezTo>
                      <a:pt x="3" y="6"/>
                      <a:pt x="6" y="16"/>
                      <a:pt x="1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07"/>
              <p:cNvSpPr>
                <a:spLocks/>
              </p:cNvSpPr>
              <p:nvPr/>
            </p:nvSpPr>
            <p:spPr bwMode="auto">
              <a:xfrm>
                <a:off x="3681" y="4171"/>
                <a:ext cx="55" cy="60"/>
              </a:xfrm>
              <a:custGeom>
                <a:avLst/>
                <a:gdLst>
                  <a:gd name="T0" fmla="*/ 7 w 12"/>
                  <a:gd name="T1" fmla="*/ 0 h 13"/>
                  <a:gd name="T2" fmla="*/ 0 w 12"/>
                  <a:gd name="T3" fmla="*/ 3 h 13"/>
                  <a:gd name="T4" fmla="*/ 4 w 12"/>
                  <a:gd name="T5" fmla="*/ 13 h 13"/>
                  <a:gd name="T6" fmla="*/ 5 w 12"/>
                  <a:gd name="T7" fmla="*/ 12 h 13"/>
                  <a:gd name="T8" fmla="*/ 6 w 12"/>
                  <a:gd name="T9" fmla="*/ 12 h 13"/>
                  <a:gd name="T10" fmla="*/ 7 w 12"/>
                  <a:gd name="T11" fmla="*/ 13 h 13"/>
                  <a:gd name="T12" fmla="*/ 8 w 12"/>
                  <a:gd name="T13" fmla="*/ 12 h 13"/>
                  <a:gd name="T14" fmla="*/ 8 w 12"/>
                  <a:gd name="T15" fmla="*/ 7 h 13"/>
                  <a:gd name="T16" fmla="*/ 12 w 12"/>
                  <a:gd name="T17" fmla="*/ 10 h 13"/>
                  <a:gd name="T18" fmla="*/ 12 w 12"/>
                  <a:gd name="T19" fmla="*/ 9 h 13"/>
                  <a:gd name="T20" fmla="*/ 9 w 12"/>
                  <a:gd name="T21" fmla="*/ 6 h 13"/>
                  <a:gd name="T22" fmla="*/ 12 w 12"/>
                  <a:gd name="T23" fmla="*/ 6 h 13"/>
                  <a:gd name="T24" fmla="*/ 7 w 12"/>
                  <a:gd name="T2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3">
                    <a:moveTo>
                      <a:pt x="7" y="0"/>
                    </a:moveTo>
                    <a:cubicBezTo>
                      <a:pt x="4" y="3"/>
                      <a:pt x="2" y="2"/>
                      <a:pt x="0" y="3"/>
                    </a:cubicBezTo>
                    <a:cubicBezTo>
                      <a:pt x="2" y="6"/>
                      <a:pt x="4" y="8"/>
                      <a:pt x="4" y="13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6" y="13"/>
                      <a:pt x="7" y="13"/>
                      <a:pt x="7" y="13"/>
                    </a:cubicBezTo>
                    <a:cubicBezTo>
                      <a:pt x="7" y="13"/>
                      <a:pt x="8" y="13"/>
                      <a:pt x="8" y="12"/>
                    </a:cubicBezTo>
                    <a:cubicBezTo>
                      <a:pt x="4" y="9"/>
                      <a:pt x="5" y="7"/>
                      <a:pt x="8" y="7"/>
                    </a:cubicBezTo>
                    <a:cubicBezTo>
                      <a:pt x="9" y="8"/>
                      <a:pt x="10" y="10"/>
                      <a:pt x="12" y="10"/>
                    </a:cubicBezTo>
                    <a:cubicBezTo>
                      <a:pt x="12" y="10"/>
                      <a:pt x="12" y="10"/>
                      <a:pt x="12" y="9"/>
                    </a:cubicBezTo>
                    <a:cubicBezTo>
                      <a:pt x="11" y="9"/>
                      <a:pt x="10" y="7"/>
                      <a:pt x="9" y="6"/>
                    </a:cubicBezTo>
                    <a:cubicBezTo>
                      <a:pt x="10" y="6"/>
                      <a:pt x="11" y="6"/>
                      <a:pt x="12" y="6"/>
                    </a:cubicBezTo>
                    <a:cubicBezTo>
                      <a:pt x="10" y="3"/>
                      <a:pt x="7" y="4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08"/>
              <p:cNvSpPr>
                <a:spLocks/>
              </p:cNvSpPr>
              <p:nvPr/>
            </p:nvSpPr>
            <p:spPr bwMode="auto">
              <a:xfrm>
                <a:off x="3607" y="4110"/>
                <a:ext cx="18" cy="24"/>
              </a:xfrm>
              <a:custGeom>
                <a:avLst/>
                <a:gdLst>
                  <a:gd name="T0" fmla="*/ 1 w 4"/>
                  <a:gd name="T1" fmla="*/ 0 h 5"/>
                  <a:gd name="T2" fmla="*/ 0 w 4"/>
                  <a:gd name="T3" fmla="*/ 1 h 5"/>
                  <a:gd name="T4" fmla="*/ 3 w 4"/>
                  <a:gd name="T5" fmla="*/ 5 h 5"/>
                  <a:gd name="T6" fmla="*/ 4 w 4"/>
                  <a:gd name="T7" fmla="*/ 5 h 5"/>
                  <a:gd name="T8" fmla="*/ 1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1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4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9"/>
              <p:cNvSpPr>
                <a:spLocks/>
              </p:cNvSpPr>
              <p:nvPr/>
            </p:nvSpPr>
            <p:spPr bwMode="auto">
              <a:xfrm>
                <a:off x="3768" y="4203"/>
                <a:ext cx="93" cy="66"/>
              </a:xfrm>
              <a:custGeom>
                <a:avLst/>
                <a:gdLst>
                  <a:gd name="T0" fmla="*/ 0 w 20"/>
                  <a:gd name="T1" fmla="*/ 0 h 14"/>
                  <a:gd name="T2" fmla="*/ 0 w 20"/>
                  <a:gd name="T3" fmla="*/ 0 h 14"/>
                  <a:gd name="T4" fmla="*/ 20 w 20"/>
                  <a:gd name="T5" fmla="*/ 14 h 14"/>
                  <a:gd name="T6" fmla="*/ 0 w 2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6"/>
                      <a:pt x="11" y="14"/>
                      <a:pt x="20" y="14"/>
                    </a:cubicBezTo>
                    <a:cubicBezTo>
                      <a:pt x="13" y="7"/>
                      <a:pt x="7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10"/>
              <p:cNvSpPr>
                <a:spLocks/>
              </p:cNvSpPr>
              <p:nvPr/>
            </p:nvSpPr>
            <p:spPr bwMode="auto">
              <a:xfrm>
                <a:off x="3962" y="4367"/>
                <a:ext cx="92" cy="70"/>
              </a:xfrm>
              <a:custGeom>
                <a:avLst/>
                <a:gdLst>
                  <a:gd name="T0" fmla="*/ 0 w 20"/>
                  <a:gd name="T1" fmla="*/ 0 h 15"/>
                  <a:gd name="T2" fmla="*/ 20 w 20"/>
                  <a:gd name="T3" fmla="*/ 15 h 15"/>
                  <a:gd name="T4" fmla="*/ 0 w 20"/>
                  <a:gd name="T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15">
                    <a:moveTo>
                      <a:pt x="0" y="0"/>
                    </a:moveTo>
                    <a:cubicBezTo>
                      <a:pt x="6" y="8"/>
                      <a:pt x="13" y="11"/>
                      <a:pt x="20" y="15"/>
                    </a:cubicBezTo>
                    <a:cubicBezTo>
                      <a:pt x="14" y="9"/>
                      <a:pt x="7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11"/>
              <p:cNvSpPr>
                <a:spLocks/>
              </p:cNvSpPr>
              <p:nvPr/>
            </p:nvSpPr>
            <p:spPr bwMode="auto">
              <a:xfrm>
                <a:off x="3856" y="4241"/>
                <a:ext cx="115" cy="65"/>
              </a:xfrm>
              <a:custGeom>
                <a:avLst/>
                <a:gdLst>
                  <a:gd name="T0" fmla="*/ 1 w 25"/>
                  <a:gd name="T1" fmla="*/ 0 h 14"/>
                  <a:gd name="T2" fmla="*/ 0 w 25"/>
                  <a:gd name="T3" fmla="*/ 0 h 14"/>
                  <a:gd name="T4" fmla="*/ 22 w 25"/>
                  <a:gd name="T5" fmla="*/ 13 h 14"/>
                  <a:gd name="T6" fmla="*/ 24 w 25"/>
                  <a:gd name="T7" fmla="*/ 14 h 14"/>
                  <a:gd name="T8" fmla="*/ 24 w 25"/>
                  <a:gd name="T9" fmla="*/ 14 h 14"/>
                  <a:gd name="T10" fmla="*/ 25 w 25"/>
                  <a:gd name="T11" fmla="*/ 14 h 14"/>
                  <a:gd name="T12" fmla="*/ 24 w 25"/>
                  <a:gd name="T13" fmla="*/ 14 h 14"/>
                  <a:gd name="T14" fmla="*/ 25 w 25"/>
                  <a:gd name="T15" fmla="*/ 13 h 14"/>
                  <a:gd name="T16" fmla="*/ 19 w 25"/>
                  <a:gd name="T17" fmla="*/ 6 h 14"/>
                  <a:gd name="T18" fmla="*/ 17 w 25"/>
                  <a:gd name="T19" fmla="*/ 7 h 14"/>
                  <a:gd name="T20" fmla="*/ 20 w 25"/>
                  <a:gd name="T21" fmla="*/ 12 h 14"/>
                  <a:gd name="T22" fmla="*/ 1 w 25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14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8" y="6"/>
                      <a:pt x="15" y="11"/>
                      <a:pt x="22" y="13"/>
                    </a:cubicBezTo>
                    <a:cubicBezTo>
                      <a:pt x="23" y="14"/>
                      <a:pt x="23" y="14"/>
                      <a:pt x="24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5" y="10"/>
                      <a:pt x="23" y="6"/>
                      <a:pt x="19" y="6"/>
                    </a:cubicBezTo>
                    <a:cubicBezTo>
                      <a:pt x="19" y="6"/>
                      <a:pt x="18" y="6"/>
                      <a:pt x="17" y="7"/>
                    </a:cubicBezTo>
                    <a:cubicBezTo>
                      <a:pt x="18" y="8"/>
                      <a:pt x="19" y="10"/>
                      <a:pt x="20" y="12"/>
                    </a:cubicBezTo>
                    <a:cubicBezTo>
                      <a:pt x="13" y="8"/>
                      <a:pt x="9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12"/>
              <p:cNvSpPr>
                <a:spLocks/>
              </p:cNvSpPr>
              <p:nvPr/>
            </p:nvSpPr>
            <p:spPr bwMode="auto">
              <a:xfrm>
                <a:off x="2787" y="3122"/>
                <a:ext cx="18" cy="23"/>
              </a:xfrm>
              <a:custGeom>
                <a:avLst/>
                <a:gdLst>
                  <a:gd name="T0" fmla="*/ 1 w 4"/>
                  <a:gd name="T1" fmla="*/ 0 h 5"/>
                  <a:gd name="T2" fmla="*/ 0 w 4"/>
                  <a:gd name="T3" fmla="*/ 1 h 5"/>
                  <a:gd name="T4" fmla="*/ 3 w 4"/>
                  <a:gd name="T5" fmla="*/ 5 h 5"/>
                  <a:gd name="T6" fmla="*/ 4 w 4"/>
                  <a:gd name="T7" fmla="*/ 4 h 5"/>
                  <a:gd name="T8" fmla="*/ 1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1" y="5"/>
                      <a:pt x="3" y="5"/>
                    </a:cubicBezTo>
                    <a:cubicBezTo>
                      <a:pt x="3" y="5"/>
                      <a:pt x="3" y="5"/>
                      <a:pt x="4" y="4"/>
                    </a:cubicBezTo>
                    <a:cubicBezTo>
                      <a:pt x="4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13"/>
              <p:cNvSpPr>
                <a:spLocks/>
              </p:cNvSpPr>
              <p:nvPr/>
            </p:nvSpPr>
            <p:spPr bwMode="auto">
              <a:xfrm>
                <a:off x="2713" y="2982"/>
                <a:ext cx="64" cy="56"/>
              </a:xfrm>
              <a:custGeom>
                <a:avLst/>
                <a:gdLst>
                  <a:gd name="T0" fmla="*/ 0 w 14"/>
                  <a:gd name="T1" fmla="*/ 0 h 12"/>
                  <a:gd name="T2" fmla="*/ 14 w 14"/>
                  <a:gd name="T3" fmla="*/ 12 h 12"/>
                  <a:gd name="T4" fmla="*/ 0 w 14"/>
                  <a:gd name="T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2">
                    <a:moveTo>
                      <a:pt x="0" y="0"/>
                    </a:moveTo>
                    <a:cubicBezTo>
                      <a:pt x="4" y="4"/>
                      <a:pt x="9" y="12"/>
                      <a:pt x="14" y="12"/>
                    </a:cubicBezTo>
                    <a:cubicBezTo>
                      <a:pt x="9" y="9"/>
                      <a:pt x="4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14"/>
              <p:cNvSpPr>
                <a:spLocks/>
              </p:cNvSpPr>
              <p:nvPr/>
            </p:nvSpPr>
            <p:spPr bwMode="auto">
              <a:xfrm>
                <a:off x="3773" y="4553"/>
                <a:ext cx="5" cy="9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" y="1"/>
                      <a:pt x="1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15"/>
              <p:cNvSpPr>
                <a:spLocks/>
              </p:cNvSpPr>
              <p:nvPr/>
            </p:nvSpPr>
            <p:spPr bwMode="auto">
              <a:xfrm>
                <a:off x="3907" y="4534"/>
                <a:ext cx="37" cy="33"/>
              </a:xfrm>
              <a:custGeom>
                <a:avLst/>
                <a:gdLst>
                  <a:gd name="T0" fmla="*/ 3 w 8"/>
                  <a:gd name="T1" fmla="*/ 0 h 7"/>
                  <a:gd name="T2" fmla="*/ 0 w 8"/>
                  <a:gd name="T3" fmla="*/ 1 h 7"/>
                  <a:gd name="T4" fmla="*/ 3 w 8"/>
                  <a:gd name="T5" fmla="*/ 7 h 7"/>
                  <a:gd name="T6" fmla="*/ 4 w 8"/>
                  <a:gd name="T7" fmla="*/ 0 h 7"/>
                  <a:gd name="T8" fmla="*/ 6 w 8"/>
                  <a:gd name="T9" fmla="*/ 1 h 7"/>
                  <a:gd name="T10" fmla="*/ 7 w 8"/>
                  <a:gd name="T11" fmla="*/ 1 h 7"/>
                  <a:gd name="T12" fmla="*/ 3 w 8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3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1" y="5"/>
                      <a:pt x="3" y="7"/>
                    </a:cubicBezTo>
                    <a:cubicBezTo>
                      <a:pt x="8" y="5"/>
                      <a:pt x="3" y="2"/>
                      <a:pt x="4" y="0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5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16"/>
              <p:cNvSpPr>
                <a:spLocks/>
              </p:cNvSpPr>
              <p:nvPr/>
            </p:nvSpPr>
            <p:spPr bwMode="auto">
              <a:xfrm>
                <a:off x="3635" y="4166"/>
                <a:ext cx="50" cy="51"/>
              </a:xfrm>
              <a:custGeom>
                <a:avLst/>
                <a:gdLst>
                  <a:gd name="T0" fmla="*/ 2 w 11"/>
                  <a:gd name="T1" fmla="*/ 0 h 11"/>
                  <a:gd name="T2" fmla="*/ 0 w 11"/>
                  <a:gd name="T3" fmla="*/ 2 h 11"/>
                  <a:gd name="T4" fmla="*/ 9 w 11"/>
                  <a:gd name="T5" fmla="*/ 11 h 11"/>
                  <a:gd name="T6" fmla="*/ 11 w 11"/>
                  <a:gd name="T7" fmla="*/ 11 h 11"/>
                  <a:gd name="T8" fmla="*/ 2 w 11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2" y="0"/>
                    </a:moveTo>
                    <a:cubicBezTo>
                      <a:pt x="3" y="1"/>
                      <a:pt x="1" y="1"/>
                      <a:pt x="0" y="2"/>
                    </a:cubicBezTo>
                    <a:cubicBezTo>
                      <a:pt x="2" y="6"/>
                      <a:pt x="4" y="11"/>
                      <a:pt x="9" y="11"/>
                    </a:cubicBezTo>
                    <a:cubicBezTo>
                      <a:pt x="10" y="11"/>
                      <a:pt x="10" y="11"/>
                      <a:pt x="11" y="11"/>
                    </a:cubicBezTo>
                    <a:cubicBezTo>
                      <a:pt x="6" y="8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17"/>
              <p:cNvSpPr>
                <a:spLocks/>
              </p:cNvSpPr>
              <p:nvPr/>
            </p:nvSpPr>
            <p:spPr bwMode="auto">
              <a:xfrm>
                <a:off x="3920" y="4409"/>
                <a:ext cx="51" cy="37"/>
              </a:xfrm>
              <a:custGeom>
                <a:avLst/>
                <a:gdLst>
                  <a:gd name="T0" fmla="*/ 1 w 11"/>
                  <a:gd name="T1" fmla="*/ 0 h 8"/>
                  <a:gd name="T2" fmla="*/ 0 w 11"/>
                  <a:gd name="T3" fmla="*/ 0 h 8"/>
                  <a:gd name="T4" fmla="*/ 10 w 11"/>
                  <a:gd name="T5" fmla="*/ 8 h 8"/>
                  <a:gd name="T6" fmla="*/ 11 w 11"/>
                  <a:gd name="T7" fmla="*/ 8 h 8"/>
                  <a:gd name="T8" fmla="*/ 1 w 1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2" y="4"/>
                      <a:pt x="8" y="8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6" y="6"/>
                      <a:pt x="5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18"/>
              <p:cNvSpPr>
                <a:spLocks/>
              </p:cNvSpPr>
              <p:nvPr/>
            </p:nvSpPr>
            <p:spPr bwMode="auto">
              <a:xfrm>
                <a:off x="3653" y="3113"/>
                <a:ext cx="106" cy="121"/>
              </a:xfrm>
              <a:custGeom>
                <a:avLst/>
                <a:gdLst>
                  <a:gd name="T0" fmla="*/ 0 w 23"/>
                  <a:gd name="T1" fmla="*/ 0 h 26"/>
                  <a:gd name="T2" fmla="*/ 22 w 23"/>
                  <a:gd name="T3" fmla="*/ 26 h 26"/>
                  <a:gd name="T4" fmla="*/ 0 w 23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26">
                    <a:moveTo>
                      <a:pt x="0" y="0"/>
                    </a:moveTo>
                    <a:cubicBezTo>
                      <a:pt x="6" y="9"/>
                      <a:pt x="16" y="17"/>
                      <a:pt x="22" y="26"/>
                    </a:cubicBezTo>
                    <a:cubicBezTo>
                      <a:pt x="23" y="17"/>
                      <a:pt x="8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9"/>
              <p:cNvSpPr>
                <a:spLocks/>
              </p:cNvSpPr>
              <p:nvPr/>
            </p:nvSpPr>
            <p:spPr bwMode="auto">
              <a:xfrm>
                <a:off x="3768" y="3243"/>
                <a:ext cx="33" cy="33"/>
              </a:xfrm>
              <a:custGeom>
                <a:avLst/>
                <a:gdLst>
                  <a:gd name="T0" fmla="*/ 1 w 7"/>
                  <a:gd name="T1" fmla="*/ 0 h 7"/>
                  <a:gd name="T2" fmla="*/ 0 w 7"/>
                  <a:gd name="T3" fmla="*/ 0 h 7"/>
                  <a:gd name="T4" fmla="*/ 4 w 7"/>
                  <a:gd name="T5" fmla="*/ 7 h 7"/>
                  <a:gd name="T6" fmla="*/ 1 w 7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4" y="3"/>
                      <a:pt x="0" y="5"/>
                      <a:pt x="4" y="7"/>
                    </a:cubicBezTo>
                    <a:cubicBezTo>
                      <a:pt x="7" y="6"/>
                      <a:pt x="4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20"/>
              <p:cNvSpPr>
                <a:spLocks/>
              </p:cNvSpPr>
              <p:nvPr/>
            </p:nvSpPr>
            <p:spPr bwMode="auto">
              <a:xfrm>
                <a:off x="3695" y="3206"/>
                <a:ext cx="50" cy="61"/>
              </a:xfrm>
              <a:custGeom>
                <a:avLst/>
                <a:gdLst>
                  <a:gd name="T0" fmla="*/ 2 w 11"/>
                  <a:gd name="T1" fmla="*/ 0 h 13"/>
                  <a:gd name="T2" fmla="*/ 2 w 11"/>
                  <a:gd name="T3" fmla="*/ 1 h 13"/>
                  <a:gd name="T4" fmla="*/ 5 w 11"/>
                  <a:gd name="T5" fmla="*/ 13 h 13"/>
                  <a:gd name="T6" fmla="*/ 5 w 11"/>
                  <a:gd name="T7" fmla="*/ 13 h 13"/>
                  <a:gd name="T8" fmla="*/ 7 w 11"/>
                  <a:gd name="T9" fmla="*/ 12 h 13"/>
                  <a:gd name="T10" fmla="*/ 10 w 11"/>
                  <a:gd name="T11" fmla="*/ 12 h 13"/>
                  <a:gd name="T12" fmla="*/ 11 w 11"/>
                  <a:gd name="T13" fmla="*/ 12 h 13"/>
                  <a:gd name="T14" fmla="*/ 2 w 11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3">
                    <a:moveTo>
                      <a:pt x="2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9" y="5"/>
                      <a:pt x="0" y="9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3"/>
                      <a:pt x="7" y="13"/>
                      <a:pt x="7" y="12"/>
                    </a:cubicBezTo>
                    <a:cubicBezTo>
                      <a:pt x="8" y="12"/>
                      <a:pt x="9" y="12"/>
                      <a:pt x="10" y="12"/>
                    </a:cubicBezTo>
                    <a:cubicBezTo>
                      <a:pt x="10" y="12"/>
                      <a:pt x="11" y="12"/>
                      <a:pt x="11" y="12"/>
                    </a:cubicBezTo>
                    <a:cubicBezTo>
                      <a:pt x="11" y="8"/>
                      <a:pt x="5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21"/>
              <p:cNvSpPr>
                <a:spLocks/>
              </p:cNvSpPr>
              <p:nvPr/>
            </p:nvSpPr>
            <p:spPr bwMode="auto">
              <a:xfrm>
                <a:off x="3501" y="3019"/>
                <a:ext cx="32" cy="28"/>
              </a:xfrm>
              <a:custGeom>
                <a:avLst/>
                <a:gdLst>
                  <a:gd name="T0" fmla="*/ 2 w 7"/>
                  <a:gd name="T1" fmla="*/ 0 h 6"/>
                  <a:gd name="T2" fmla="*/ 0 w 7"/>
                  <a:gd name="T3" fmla="*/ 1 h 6"/>
                  <a:gd name="T4" fmla="*/ 6 w 7"/>
                  <a:gd name="T5" fmla="*/ 6 h 6"/>
                  <a:gd name="T6" fmla="*/ 7 w 7"/>
                  <a:gd name="T7" fmla="*/ 6 h 6"/>
                  <a:gd name="T8" fmla="*/ 2 w 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2" y="2"/>
                      <a:pt x="4" y="6"/>
                      <a:pt x="6" y="6"/>
                    </a:cubicBezTo>
                    <a:cubicBezTo>
                      <a:pt x="6" y="6"/>
                      <a:pt x="7" y="6"/>
                      <a:pt x="7" y="6"/>
                    </a:cubicBezTo>
                    <a:cubicBezTo>
                      <a:pt x="6" y="4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22"/>
              <p:cNvSpPr>
                <a:spLocks/>
              </p:cNvSpPr>
              <p:nvPr/>
            </p:nvSpPr>
            <p:spPr bwMode="auto">
              <a:xfrm>
                <a:off x="3676" y="3197"/>
                <a:ext cx="14" cy="9"/>
              </a:xfrm>
              <a:custGeom>
                <a:avLst/>
                <a:gdLst>
                  <a:gd name="T0" fmla="*/ 1 w 3"/>
                  <a:gd name="T1" fmla="*/ 0 h 2"/>
                  <a:gd name="T2" fmla="*/ 0 w 3"/>
                  <a:gd name="T3" fmla="*/ 1 h 2"/>
                  <a:gd name="T4" fmla="*/ 2 w 3"/>
                  <a:gd name="T5" fmla="*/ 2 h 2"/>
                  <a:gd name="T6" fmla="*/ 3 w 3"/>
                  <a:gd name="T7" fmla="*/ 2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23"/>
              <p:cNvSpPr>
                <a:spLocks/>
              </p:cNvSpPr>
              <p:nvPr/>
            </p:nvSpPr>
            <p:spPr bwMode="auto">
              <a:xfrm>
                <a:off x="3741" y="3281"/>
                <a:ext cx="60" cy="46"/>
              </a:xfrm>
              <a:custGeom>
                <a:avLst/>
                <a:gdLst>
                  <a:gd name="T0" fmla="*/ 4 w 13"/>
                  <a:gd name="T1" fmla="*/ 0 h 10"/>
                  <a:gd name="T2" fmla="*/ 4 w 13"/>
                  <a:gd name="T3" fmla="*/ 0 h 10"/>
                  <a:gd name="T4" fmla="*/ 1 w 13"/>
                  <a:gd name="T5" fmla="*/ 5 h 10"/>
                  <a:gd name="T6" fmla="*/ 12 w 13"/>
                  <a:gd name="T7" fmla="*/ 10 h 10"/>
                  <a:gd name="T8" fmla="*/ 13 w 13"/>
                  <a:gd name="T9" fmla="*/ 10 h 10"/>
                  <a:gd name="T10" fmla="*/ 4 w 13"/>
                  <a:gd name="T1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0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6" y="4"/>
                      <a:pt x="0" y="2"/>
                      <a:pt x="1" y="5"/>
                    </a:cubicBezTo>
                    <a:cubicBezTo>
                      <a:pt x="5" y="9"/>
                      <a:pt x="8" y="10"/>
                      <a:pt x="12" y="10"/>
                    </a:cubicBezTo>
                    <a:cubicBezTo>
                      <a:pt x="12" y="10"/>
                      <a:pt x="13" y="10"/>
                      <a:pt x="13" y="10"/>
                    </a:cubicBezTo>
                    <a:cubicBezTo>
                      <a:pt x="12" y="7"/>
                      <a:pt x="8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24"/>
              <p:cNvSpPr>
                <a:spLocks/>
              </p:cNvSpPr>
              <p:nvPr/>
            </p:nvSpPr>
            <p:spPr bwMode="auto">
              <a:xfrm>
                <a:off x="3455" y="3001"/>
                <a:ext cx="74" cy="70"/>
              </a:xfrm>
              <a:custGeom>
                <a:avLst/>
                <a:gdLst>
                  <a:gd name="T0" fmla="*/ 0 w 16"/>
                  <a:gd name="T1" fmla="*/ 0 h 15"/>
                  <a:gd name="T2" fmla="*/ 0 w 16"/>
                  <a:gd name="T3" fmla="*/ 1 h 15"/>
                  <a:gd name="T4" fmla="*/ 13 w 16"/>
                  <a:gd name="T5" fmla="*/ 15 h 15"/>
                  <a:gd name="T6" fmla="*/ 0 w 16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15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7" y="7"/>
                      <a:pt x="9" y="10"/>
                      <a:pt x="13" y="15"/>
                    </a:cubicBezTo>
                    <a:cubicBezTo>
                      <a:pt x="16" y="11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25"/>
              <p:cNvSpPr>
                <a:spLocks/>
              </p:cNvSpPr>
              <p:nvPr/>
            </p:nvSpPr>
            <p:spPr bwMode="auto">
              <a:xfrm>
                <a:off x="3796" y="3341"/>
                <a:ext cx="32" cy="28"/>
              </a:xfrm>
              <a:custGeom>
                <a:avLst/>
                <a:gdLst>
                  <a:gd name="T0" fmla="*/ 3 w 7"/>
                  <a:gd name="T1" fmla="*/ 0 h 6"/>
                  <a:gd name="T2" fmla="*/ 4 w 7"/>
                  <a:gd name="T3" fmla="*/ 6 h 6"/>
                  <a:gd name="T4" fmla="*/ 7 w 7"/>
                  <a:gd name="T5" fmla="*/ 4 h 6"/>
                  <a:gd name="T6" fmla="*/ 3 w 7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0" y="2"/>
                      <a:pt x="2" y="6"/>
                      <a:pt x="4" y="6"/>
                    </a:cubicBezTo>
                    <a:cubicBezTo>
                      <a:pt x="5" y="6"/>
                      <a:pt x="6" y="5"/>
                      <a:pt x="7" y="4"/>
                    </a:cubicBezTo>
                    <a:cubicBezTo>
                      <a:pt x="6" y="3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26"/>
              <p:cNvSpPr>
                <a:spLocks/>
              </p:cNvSpPr>
              <p:nvPr/>
            </p:nvSpPr>
            <p:spPr bwMode="auto">
              <a:xfrm>
                <a:off x="3561" y="3141"/>
                <a:ext cx="28" cy="23"/>
              </a:xfrm>
              <a:custGeom>
                <a:avLst/>
                <a:gdLst>
                  <a:gd name="T0" fmla="*/ 4 w 6"/>
                  <a:gd name="T1" fmla="*/ 0 h 5"/>
                  <a:gd name="T2" fmla="*/ 6 w 6"/>
                  <a:gd name="T3" fmla="*/ 5 h 5"/>
                  <a:gd name="T4" fmla="*/ 6 w 6"/>
                  <a:gd name="T5" fmla="*/ 4 h 5"/>
                  <a:gd name="T6" fmla="*/ 4 w 6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0" y="1"/>
                      <a:pt x="4" y="5"/>
                      <a:pt x="6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3"/>
                      <a:pt x="6" y="1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27"/>
              <p:cNvSpPr>
                <a:spLocks/>
              </p:cNvSpPr>
              <p:nvPr/>
            </p:nvSpPr>
            <p:spPr bwMode="auto">
              <a:xfrm>
                <a:off x="3842" y="3411"/>
                <a:ext cx="19" cy="19"/>
              </a:xfrm>
              <a:custGeom>
                <a:avLst/>
                <a:gdLst>
                  <a:gd name="T0" fmla="*/ 3 w 4"/>
                  <a:gd name="T1" fmla="*/ 0 h 4"/>
                  <a:gd name="T2" fmla="*/ 2 w 4"/>
                  <a:gd name="T3" fmla="*/ 4 h 4"/>
                  <a:gd name="T4" fmla="*/ 3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3" y="0"/>
                    </a:moveTo>
                    <a:cubicBezTo>
                      <a:pt x="0" y="2"/>
                      <a:pt x="0" y="4"/>
                      <a:pt x="2" y="4"/>
                    </a:cubicBezTo>
                    <a:cubicBezTo>
                      <a:pt x="3" y="4"/>
                      <a:pt x="4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28"/>
              <p:cNvSpPr>
                <a:spLocks/>
              </p:cNvSpPr>
              <p:nvPr/>
            </p:nvSpPr>
            <p:spPr bwMode="auto">
              <a:xfrm>
                <a:off x="-127" y="32"/>
                <a:ext cx="37" cy="14"/>
              </a:xfrm>
              <a:custGeom>
                <a:avLst/>
                <a:gdLst>
                  <a:gd name="T0" fmla="*/ 5 w 8"/>
                  <a:gd name="T1" fmla="*/ 0 h 3"/>
                  <a:gd name="T2" fmla="*/ 3 w 8"/>
                  <a:gd name="T3" fmla="*/ 1 h 3"/>
                  <a:gd name="T4" fmla="*/ 2 w 8"/>
                  <a:gd name="T5" fmla="*/ 1 h 3"/>
                  <a:gd name="T6" fmla="*/ 1 w 8"/>
                  <a:gd name="T7" fmla="*/ 1 h 3"/>
                  <a:gd name="T8" fmla="*/ 0 w 8"/>
                  <a:gd name="T9" fmla="*/ 2 h 3"/>
                  <a:gd name="T10" fmla="*/ 3 w 8"/>
                  <a:gd name="T11" fmla="*/ 3 h 3"/>
                  <a:gd name="T12" fmla="*/ 8 w 8"/>
                  <a:gd name="T13" fmla="*/ 2 h 3"/>
                  <a:gd name="T14" fmla="*/ 5 w 8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3">
                    <a:moveTo>
                      <a:pt x="5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1" y="3"/>
                      <a:pt x="2" y="3"/>
                      <a:pt x="3" y="3"/>
                    </a:cubicBezTo>
                    <a:cubicBezTo>
                      <a:pt x="5" y="3"/>
                      <a:pt x="6" y="3"/>
                      <a:pt x="8" y="2"/>
                    </a:cubicBezTo>
                    <a:cubicBezTo>
                      <a:pt x="7" y="1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9"/>
              <p:cNvSpPr>
                <a:spLocks/>
              </p:cNvSpPr>
              <p:nvPr/>
            </p:nvSpPr>
            <p:spPr bwMode="auto">
              <a:xfrm>
                <a:off x="3035" y="3322"/>
                <a:ext cx="79" cy="61"/>
              </a:xfrm>
              <a:custGeom>
                <a:avLst/>
                <a:gdLst>
                  <a:gd name="T0" fmla="*/ 3 w 17"/>
                  <a:gd name="T1" fmla="*/ 0 h 13"/>
                  <a:gd name="T2" fmla="*/ 11 w 17"/>
                  <a:gd name="T3" fmla="*/ 9 h 13"/>
                  <a:gd name="T4" fmla="*/ 16 w 17"/>
                  <a:gd name="T5" fmla="*/ 13 h 13"/>
                  <a:gd name="T6" fmla="*/ 14 w 17"/>
                  <a:gd name="T7" fmla="*/ 10 h 13"/>
                  <a:gd name="T8" fmla="*/ 3 w 17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3">
                    <a:moveTo>
                      <a:pt x="3" y="0"/>
                    </a:moveTo>
                    <a:cubicBezTo>
                      <a:pt x="0" y="5"/>
                      <a:pt x="9" y="7"/>
                      <a:pt x="11" y="9"/>
                    </a:cubicBezTo>
                    <a:cubicBezTo>
                      <a:pt x="13" y="10"/>
                      <a:pt x="16" y="13"/>
                      <a:pt x="16" y="13"/>
                    </a:cubicBezTo>
                    <a:cubicBezTo>
                      <a:pt x="17" y="13"/>
                      <a:pt x="16" y="12"/>
                      <a:pt x="14" y="10"/>
                    </a:cubicBezTo>
                    <a:cubicBezTo>
                      <a:pt x="12" y="7"/>
                      <a:pt x="7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30"/>
              <p:cNvSpPr>
                <a:spLocks/>
              </p:cNvSpPr>
              <p:nvPr/>
            </p:nvSpPr>
            <p:spPr bwMode="auto">
              <a:xfrm>
                <a:off x="2782" y="3071"/>
                <a:ext cx="83" cy="79"/>
              </a:xfrm>
              <a:custGeom>
                <a:avLst/>
                <a:gdLst>
                  <a:gd name="T0" fmla="*/ 0 w 18"/>
                  <a:gd name="T1" fmla="*/ 0 h 17"/>
                  <a:gd name="T2" fmla="*/ 0 w 18"/>
                  <a:gd name="T3" fmla="*/ 1 h 17"/>
                  <a:gd name="T4" fmla="*/ 17 w 18"/>
                  <a:gd name="T5" fmla="*/ 17 h 17"/>
                  <a:gd name="T6" fmla="*/ 18 w 18"/>
                  <a:gd name="T7" fmla="*/ 16 h 17"/>
                  <a:gd name="T8" fmla="*/ 0 w 18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7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4" y="5"/>
                      <a:pt x="11" y="17"/>
                      <a:pt x="17" y="17"/>
                    </a:cubicBezTo>
                    <a:cubicBezTo>
                      <a:pt x="17" y="17"/>
                      <a:pt x="18" y="17"/>
                      <a:pt x="18" y="16"/>
                    </a:cubicBezTo>
                    <a:cubicBezTo>
                      <a:pt x="16" y="13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31"/>
              <p:cNvSpPr>
                <a:spLocks/>
              </p:cNvSpPr>
              <p:nvPr/>
            </p:nvSpPr>
            <p:spPr bwMode="auto">
              <a:xfrm>
                <a:off x="3248" y="2730"/>
                <a:ext cx="239" cy="201"/>
              </a:xfrm>
              <a:custGeom>
                <a:avLst/>
                <a:gdLst>
                  <a:gd name="T0" fmla="*/ 5 w 52"/>
                  <a:gd name="T1" fmla="*/ 0 h 43"/>
                  <a:gd name="T2" fmla="*/ 3 w 52"/>
                  <a:gd name="T3" fmla="*/ 2 h 43"/>
                  <a:gd name="T4" fmla="*/ 2 w 52"/>
                  <a:gd name="T5" fmla="*/ 1 h 43"/>
                  <a:gd name="T6" fmla="*/ 1 w 52"/>
                  <a:gd name="T7" fmla="*/ 1 h 43"/>
                  <a:gd name="T8" fmla="*/ 0 w 52"/>
                  <a:gd name="T9" fmla="*/ 2 h 43"/>
                  <a:gd name="T10" fmla="*/ 13 w 52"/>
                  <a:gd name="T11" fmla="*/ 15 h 43"/>
                  <a:gd name="T12" fmla="*/ 20 w 52"/>
                  <a:gd name="T13" fmla="*/ 16 h 43"/>
                  <a:gd name="T14" fmla="*/ 42 w 52"/>
                  <a:gd name="T15" fmla="*/ 36 h 43"/>
                  <a:gd name="T16" fmla="*/ 46 w 52"/>
                  <a:gd name="T17" fmla="*/ 43 h 43"/>
                  <a:gd name="T18" fmla="*/ 47 w 52"/>
                  <a:gd name="T19" fmla="*/ 43 h 43"/>
                  <a:gd name="T20" fmla="*/ 48 w 52"/>
                  <a:gd name="T21" fmla="*/ 43 h 43"/>
                  <a:gd name="T22" fmla="*/ 50 w 52"/>
                  <a:gd name="T23" fmla="*/ 43 h 43"/>
                  <a:gd name="T24" fmla="*/ 52 w 52"/>
                  <a:gd name="T25" fmla="*/ 42 h 43"/>
                  <a:gd name="T26" fmla="*/ 5 w 52"/>
                  <a:gd name="T2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" h="43">
                    <a:moveTo>
                      <a:pt x="5" y="0"/>
                    </a:moveTo>
                    <a:cubicBezTo>
                      <a:pt x="5" y="1"/>
                      <a:pt x="4" y="2"/>
                      <a:pt x="3" y="2"/>
                    </a:cubicBezTo>
                    <a:cubicBezTo>
                      <a:pt x="3" y="2"/>
                      <a:pt x="3" y="2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7" y="3"/>
                      <a:pt x="11" y="7"/>
                      <a:pt x="13" y="15"/>
                    </a:cubicBezTo>
                    <a:cubicBezTo>
                      <a:pt x="15" y="15"/>
                      <a:pt x="18" y="15"/>
                      <a:pt x="20" y="16"/>
                    </a:cubicBezTo>
                    <a:cubicBezTo>
                      <a:pt x="21" y="23"/>
                      <a:pt x="36" y="28"/>
                      <a:pt x="42" y="36"/>
                    </a:cubicBezTo>
                    <a:cubicBezTo>
                      <a:pt x="45" y="38"/>
                      <a:pt x="41" y="40"/>
                      <a:pt x="46" y="43"/>
                    </a:cubicBezTo>
                    <a:cubicBezTo>
                      <a:pt x="46" y="43"/>
                      <a:pt x="46" y="43"/>
                      <a:pt x="47" y="43"/>
                    </a:cubicBezTo>
                    <a:cubicBezTo>
                      <a:pt x="47" y="43"/>
                      <a:pt x="48" y="43"/>
                      <a:pt x="48" y="43"/>
                    </a:cubicBezTo>
                    <a:cubicBezTo>
                      <a:pt x="49" y="43"/>
                      <a:pt x="50" y="43"/>
                      <a:pt x="50" y="43"/>
                    </a:cubicBezTo>
                    <a:cubicBezTo>
                      <a:pt x="51" y="43"/>
                      <a:pt x="52" y="43"/>
                      <a:pt x="52" y="42"/>
                    </a:cubicBezTo>
                    <a:cubicBezTo>
                      <a:pt x="40" y="30"/>
                      <a:pt x="17" y="13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32"/>
              <p:cNvSpPr>
                <a:spLocks/>
              </p:cNvSpPr>
              <p:nvPr/>
            </p:nvSpPr>
            <p:spPr bwMode="auto">
              <a:xfrm>
                <a:off x="3478" y="2987"/>
                <a:ext cx="23" cy="23"/>
              </a:xfrm>
              <a:custGeom>
                <a:avLst/>
                <a:gdLst>
                  <a:gd name="T0" fmla="*/ 0 w 5"/>
                  <a:gd name="T1" fmla="*/ 0 h 5"/>
                  <a:gd name="T2" fmla="*/ 1 w 5"/>
                  <a:gd name="T3" fmla="*/ 2 h 5"/>
                  <a:gd name="T4" fmla="*/ 3 w 5"/>
                  <a:gd name="T5" fmla="*/ 5 h 5"/>
                  <a:gd name="T6" fmla="*/ 3 w 5"/>
                  <a:gd name="T7" fmla="*/ 3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cubicBezTo>
                      <a:pt x="2" y="3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3"/>
                    </a:cubicBezTo>
                    <a:cubicBezTo>
                      <a:pt x="5" y="2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33"/>
              <p:cNvSpPr>
                <a:spLocks/>
              </p:cNvSpPr>
              <p:nvPr/>
            </p:nvSpPr>
            <p:spPr bwMode="auto">
              <a:xfrm>
                <a:off x="3533" y="3085"/>
                <a:ext cx="42" cy="23"/>
              </a:xfrm>
              <a:custGeom>
                <a:avLst/>
                <a:gdLst>
                  <a:gd name="T0" fmla="*/ 5 w 9"/>
                  <a:gd name="T1" fmla="*/ 0 h 5"/>
                  <a:gd name="T2" fmla="*/ 3 w 9"/>
                  <a:gd name="T3" fmla="*/ 1 h 5"/>
                  <a:gd name="T4" fmla="*/ 2 w 9"/>
                  <a:gd name="T5" fmla="*/ 1 h 5"/>
                  <a:gd name="T6" fmla="*/ 1 w 9"/>
                  <a:gd name="T7" fmla="*/ 0 h 5"/>
                  <a:gd name="T8" fmla="*/ 1 w 9"/>
                  <a:gd name="T9" fmla="*/ 2 h 5"/>
                  <a:gd name="T10" fmla="*/ 1 w 9"/>
                  <a:gd name="T11" fmla="*/ 2 h 5"/>
                  <a:gd name="T12" fmla="*/ 5 w 9"/>
                  <a:gd name="T13" fmla="*/ 3 h 5"/>
                  <a:gd name="T14" fmla="*/ 8 w 9"/>
                  <a:gd name="T15" fmla="*/ 5 h 5"/>
                  <a:gd name="T16" fmla="*/ 9 w 9"/>
                  <a:gd name="T17" fmla="*/ 4 h 5"/>
                  <a:gd name="T18" fmla="*/ 5 w 9"/>
                  <a:gd name="T1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5">
                    <a:moveTo>
                      <a:pt x="5" y="0"/>
                    </a:move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3" y="3"/>
                      <a:pt x="5" y="3"/>
                    </a:cubicBezTo>
                    <a:cubicBezTo>
                      <a:pt x="6" y="4"/>
                      <a:pt x="7" y="5"/>
                      <a:pt x="8" y="5"/>
                    </a:cubicBezTo>
                    <a:cubicBezTo>
                      <a:pt x="8" y="5"/>
                      <a:pt x="9" y="5"/>
                      <a:pt x="9" y="4"/>
                    </a:cubicBezTo>
                    <a:cubicBezTo>
                      <a:pt x="8" y="3"/>
                      <a:pt x="6" y="1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34"/>
              <p:cNvSpPr>
                <a:spLocks/>
              </p:cNvSpPr>
              <p:nvPr/>
            </p:nvSpPr>
            <p:spPr bwMode="auto">
              <a:xfrm>
                <a:off x="643" y="2842"/>
                <a:ext cx="28" cy="24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0 h 5"/>
                  <a:gd name="T4" fmla="*/ 5 w 6"/>
                  <a:gd name="T5" fmla="*/ 5 h 5"/>
                  <a:gd name="T6" fmla="*/ 6 w 6"/>
                  <a:gd name="T7" fmla="*/ 5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3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4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35"/>
              <p:cNvSpPr>
                <a:spLocks/>
              </p:cNvSpPr>
              <p:nvPr/>
            </p:nvSpPr>
            <p:spPr bwMode="auto">
              <a:xfrm>
                <a:off x="818" y="2954"/>
                <a:ext cx="46" cy="42"/>
              </a:xfrm>
              <a:custGeom>
                <a:avLst/>
                <a:gdLst>
                  <a:gd name="T0" fmla="*/ 1 w 10"/>
                  <a:gd name="T1" fmla="*/ 0 h 9"/>
                  <a:gd name="T2" fmla="*/ 0 w 10"/>
                  <a:gd name="T3" fmla="*/ 0 h 9"/>
                  <a:gd name="T4" fmla="*/ 10 w 10"/>
                  <a:gd name="T5" fmla="*/ 9 h 9"/>
                  <a:gd name="T6" fmla="*/ 10 w 10"/>
                  <a:gd name="T7" fmla="*/ 9 h 9"/>
                  <a:gd name="T8" fmla="*/ 1 w 10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9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3"/>
                      <a:pt x="7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7" y="7"/>
                      <a:pt x="4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36"/>
              <p:cNvSpPr>
                <a:spLocks/>
              </p:cNvSpPr>
              <p:nvPr/>
            </p:nvSpPr>
            <p:spPr bwMode="auto">
              <a:xfrm>
                <a:off x="745" y="2884"/>
                <a:ext cx="36" cy="33"/>
              </a:xfrm>
              <a:custGeom>
                <a:avLst/>
                <a:gdLst>
                  <a:gd name="T0" fmla="*/ 1 w 8"/>
                  <a:gd name="T1" fmla="*/ 0 h 7"/>
                  <a:gd name="T2" fmla="*/ 0 w 8"/>
                  <a:gd name="T3" fmla="*/ 0 h 7"/>
                  <a:gd name="T4" fmla="*/ 8 w 8"/>
                  <a:gd name="T5" fmla="*/ 7 h 7"/>
                  <a:gd name="T6" fmla="*/ 8 w 8"/>
                  <a:gd name="T7" fmla="*/ 6 h 7"/>
                  <a:gd name="T8" fmla="*/ 1 w 8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3" y="1"/>
                      <a:pt x="5" y="7"/>
                      <a:pt x="8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6" y="5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37"/>
              <p:cNvSpPr>
                <a:spLocks/>
              </p:cNvSpPr>
              <p:nvPr/>
            </p:nvSpPr>
            <p:spPr bwMode="auto">
              <a:xfrm>
                <a:off x="864" y="2908"/>
                <a:ext cx="47" cy="37"/>
              </a:xfrm>
              <a:custGeom>
                <a:avLst/>
                <a:gdLst>
                  <a:gd name="T0" fmla="*/ 0 w 10"/>
                  <a:gd name="T1" fmla="*/ 0 h 8"/>
                  <a:gd name="T2" fmla="*/ 10 w 10"/>
                  <a:gd name="T3" fmla="*/ 8 h 8"/>
                  <a:gd name="T4" fmla="*/ 10 w 10"/>
                  <a:gd name="T5" fmla="*/ 8 h 8"/>
                  <a:gd name="T6" fmla="*/ 0 w 10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8">
                    <a:moveTo>
                      <a:pt x="0" y="0"/>
                    </a:moveTo>
                    <a:cubicBezTo>
                      <a:pt x="3" y="2"/>
                      <a:pt x="7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6" y="4"/>
                      <a:pt x="5" y="1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38"/>
              <p:cNvSpPr>
                <a:spLocks/>
              </p:cNvSpPr>
              <p:nvPr/>
            </p:nvSpPr>
            <p:spPr bwMode="auto">
              <a:xfrm>
                <a:off x="791" y="2833"/>
                <a:ext cx="32" cy="23"/>
              </a:xfrm>
              <a:custGeom>
                <a:avLst/>
                <a:gdLst>
                  <a:gd name="T0" fmla="*/ 1 w 7"/>
                  <a:gd name="T1" fmla="*/ 0 h 5"/>
                  <a:gd name="T2" fmla="*/ 0 w 7"/>
                  <a:gd name="T3" fmla="*/ 1 h 5"/>
                  <a:gd name="T4" fmla="*/ 5 w 7"/>
                  <a:gd name="T5" fmla="*/ 5 h 5"/>
                  <a:gd name="T6" fmla="*/ 7 w 7"/>
                  <a:gd name="T7" fmla="*/ 3 h 5"/>
                  <a:gd name="T8" fmla="*/ 1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3" y="5"/>
                      <a:pt x="5" y="5"/>
                    </a:cubicBezTo>
                    <a:cubicBezTo>
                      <a:pt x="5" y="5"/>
                      <a:pt x="6" y="4"/>
                      <a:pt x="7" y="3"/>
                    </a:cubicBezTo>
                    <a:cubicBezTo>
                      <a:pt x="5" y="1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9"/>
              <p:cNvSpPr>
                <a:spLocks/>
              </p:cNvSpPr>
              <p:nvPr/>
            </p:nvSpPr>
            <p:spPr bwMode="auto">
              <a:xfrm>
                <a:off x="957" y="2987"/>
                <a:ext cx="23" cy="23"/>
              </a:xfrm>
              <a:custGeom>
                <a:avLst/>
                <a:gdLst>
                  <a:gd name="T0" fmla="*/ 1 w 5"/>
                  <a:gd name="T1" fmla="*/ 0 h 5"/>
                  <a:gd name="T2" fmla="*/ 0 w 5"/>
                  <a:gd name="T3" fmla="*/ 0 h 5"/>
                  <a:gd name="T4" fmla="*/ 4 w 5"/>
                  <a:gd name="T5" fmla="*/ 5 h 5"/>
                  <a:gd name="T6" fmla="*/ 5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5"/>
                      <a:pt x="4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4" y="3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40"/>
              <p:cNvSpPr>
                <a:spLocks/>
              </p:cNvSpPr>
              <p:nvPr/>
            </p:nvSpPr>
            <p:spPr bwMode="auto">
              <a:xfrm>
                <a:off x="980" y="2917"/>
                <a:ext cx="69" cy="51"/>
              </a:xfrm>
              <a:custGeom>
                <a:avLst/>
                <a:gdLst>
                  <a:gd name="T0" fmla="*/ 3 w 15"/>
                  <a:gd name="T1" fmla="*/ 0 h 11"/>
                  <a:gd name="T2" fmla="*/ 15 w 15"/>
                  <a:gd name="T3" fmla="*/ 11 h 11"/>
                  <a:gd name="T4" fmla="*/ 3 w 15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11">
                    <a:moveTo>
                      <a:pt x="3" y="0"/>
                    </a:moveTo>
                    <a:cubicBezTo>
                      <a:pt x="0" y="5"/>
                      <a:pt x="10" y="10"/>
                      <a:pt x="15" y="11"/>
                    </a:cubicBezTo>
                    <a:cubicBezTo>
                      <a:pt x="11" y="6"/>
                      <a:pt x="8" y="5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41"/>
              <p:cNvSpPr>
                <a:spLocks/>
              </p:cNvSpPr>
              <p:nvPr/>
            </p:nvSpPr>
            <p:spPr bwMode="auto">
              <a:xfrm>
                <a:off x="915" y="2847"/>
                <a:ext cx="69" cy="61"/>
              </a:xfrm>
              <a:custGeom>
                <a:avLst/>
                <a:gdLst>
                  <a:gd name="T0" fmla="*/ 2 w 15"/>
                  <a:gd name="T1" fmla="*/ 0 h 13"/>
                  <a:gd name="T2" fmla="*/ 0 w 15"/>
                  <a:gd name="T3" fmla="*/ 0 h 13"/>
                  <a:gd name="T4" fmla="*/ 15 w 15"/>
                  <a:gd name="T5" fmla="*/ 13 h 13"/>
                  <a:gd name="T6" fmla="*/ 15 w 15"/>
                  <a:gd name="T7" fmla="*/ 13 h 13"/>
                  <a:gd name="T8" fmla="*/ 2 w 15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3">
                    <a:moveTo>
                      <a:pt x="2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4" y="5"/>
                      <a:pt x="9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0" y="12"/>
                      <a:pt x="8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42"/>
              <p:cNvSpPr>
                <a:spLocks/>
              </p:cNvSpPr>
              <p:nvPr/>
            </p:nvSpPr>
            <p:spPr bwMode="auto">
              <a:xfrm>
                <a:off x="1049" y="2908"/>
                <a:ext cx="97" cy="84"/>
              </a:xfrm>
              <a:custGeom>
                <a:avLst/>
                <a:gdLst>
                  <a:gd name="T0" fmla="*/ 1 w 21"/>
                  <a:gd name="T1" fmla="*/ 0 h 18"/>
                  <a:gd name="T2" fmla="*/ 0 w 21"/>
                  <a:gd name="T3" fmla="*/ 0 h 18"/>
                  <a:gd name="T4" fmla="*/ 21 w 21"/>
                  <a:gd name="T5" fmla="*/ 18 h 18"/>
                  <a:gd name="T6" fmla="*/ 1 w 21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18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9" y="6"/>
                      <a:pt x="14" y="15"/>
                      <a:pt x="21" y="18"/>
                    </a:cubicBezTo>
                    <a:cubicBezTo>
                      <a:pt x="18" y="12"/>
                      <a:pt x="8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43"/>
              <p:cNvSpPr>
                <a:spLocks/>
              </p:cNvSpPr>
              <p:nvPr/>
            </p:nvSpPr>
            <p:spPr bwMode="auto">
              <a:xfrm>
                <a:off x="1076" y="2842"/>
                <a:ext cx="33" cy="24"/>
              </a:xfrm>
              <a:custGeom>
                <a:avLst/>
                <a:gdLst>
                  <a:gd name="T0" fmla="*/ 0 w 7"/>
                  <a:gd name="T1" fmla="*/ 0 h 5"/>
                  <a:gd name="T2" fmla="*/ 5 w 7"/>
                  <a:gd name="T3" fmla="*/ 5 h 5"/>
                  <a:gd name="T4" fmla="*/ 0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3" y="4"/>
                      <a:pt x="5" y="5"/>
                      <a:pt x="5" y="5"/>
                    </a:cubicBezTo>
                    <a:cubicBezTo>
                      <a:pt x="7" y="5"/>
                      <a:pt x="5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44"/>
              <p:cNvSpPr>
                <a:spLocks/>
              </p:cNvSpPr>
              <p:nvPr/>
            </p:nvSpPr>
            <p:spPr bwMode="auto">
              <a:xfrm>
                <a:off x="970" y="2679"/>
                <a:ext cx="88" cy="89"/>
              </a:xfrm>
              <a:custGeom>
                <a:avLst/>
                <a:gdLst>
                  <a:gd name="T0" fmla="*/ 2 w 19"/>
                  <a:gd name="T1" fmla="*/ 0 h 19"/>
                  <a:gd name="T2" fmla="*/ 1 w 19"/>
                  <a:gd name="T3" fmla="*/ 0 h 19"/>
                  <a:gd name="T4" fmla="*/ 3 w 19"/>
                  <a:gd name="T5" fmla="*/ 7 h 19"/>
                  <a:gd name="T6" fmla="*/ 0 w 19"/>
                  <a:gd name="T7" fmla="*/ 6 h 19"/>
                  <a:gd name="T8" fmla="*/ 15 w 19"/>
                  <a:gd name="T9" fmla="*/ 19 h 19"/>
                  <a:gd name="T10" fmla="*/ 7 w 19"/>
                  <a:gd name="T11" fmla="*/ 9 h 19"/>
                  <a:gd name="T12" fmla="*/ 10 w 19"/>
                  <a:gd name="T13" fmla="*/ 6 h 19"/>
                  <a:gd name="T14" fmla="*/ 2 w 19"/>
                  <a:gd name="T1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9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5" y="3"/>
                      <a:pt x="6" y="7"/>
                      <a:pt x="3" y="7"/>
                    </a:cubicBezTo>
                    <a:cubicBezTo>
                      <a:pt x="3" y="7"/>
                      <a:pt x="2" y="7"/>
                      <a:pt x="0" y="6"/>
                    </a:cubicBezTo>
                    <a:cubicBezTo>
                      <a:pt x="5" y="10"/>
                      <a:pt x="10" y="18"/>
                      <a:pt x="15" y="19"/>
                    </a:cubicBezTo>
                    <a:cubicBezTo>
                      <a:pt x="19" y="15"/>
                      <a:pt x="9" y="10"/>
                      <a:pt x="7" y="9"/>
                    </a:cubicBezTo>
                    <a:cubicBezTo>
                      <a:pt x="8" y="8"/>
                      <a:pt x="9" y="7"/>
                      <a:pt x="10" y="6"/>
                    </a:cubicBezTo>
                    <a:cubicBezTo>
                      <a:pt x="7" y="5"/>
                      <a:pt x="5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45"/>
              <p:cNvSpPr>
                <a:spLocks/>
              </p:cNvSpPr>
              <p:nvPr/>
            </p:nvSpPr>
            <p:spPr bwMode="auto">
              <a:xfrm>
                <a:off x="-67" y="1668"/>
                <a:ext cx="33" cy="14"/>
              </a:xfrm>
              <a:custGeom>
                <a:avLst/>
                <a:gdLst>
                  <a:gd name="T0" fmla="*/ 2 w 7"/>
                  <a:gd name="T1" fmla="*/ 0 h 3"/>
                  <a:gd name="T2" fmla="*/ 7 w 7"/>
                  <a:gd name="T3" fmla="*/ 3 h 3"/>
                  <a:gd name="T4" fmla="*/ 2 w 7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2" y="0"/>
                    </a:moveTo>
                    <a:cubicBezTo>
                      <a:pt x="0" y="0"/>
                      <a:pt x="0" y="3"/>
                      <a:pt x="7" y="3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46"/>
              <p:cNvSpPr>
                <a:spLocks/>
              </p:cNvSpPr>
              <p:nvPr/>
            </p:nvSpPr>
            <p:spPr bwMode="auto">
              <a:xfrm>
                <a:off x="1021" y="2716"/>
                <a:ext cx="28" cy="19"/>
              </a:xfrm>
              <a:custGeom>
                <a:avLst/>
                <a:gdLst>
                  <a:gd name="T0" fmla="*/ 1 w 6"/>
                  <a:gd name="T1" fmla="*/ 0 h 4"/>
                  <a:gd name="T2" fmla="*/ 0 w 6"/>
                  <a:gd name="T3" fmla="*/ 1 h 4"/>
                  <a:gd name="T4" fmla="*/ 5 w 6"/>
                  <a:gd name="T5" fmla="*/ 4 h 4"/>
                  <a:gd name="T6" fmla="*/ 6 w 6"/>
                  <a:gd name="T7" fmla="*/ 3 h 4"/>
                  <a:gd name="T8" fmla="*/ 1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2"/>
                      <a:pt x="3" y="4"/>
                      <a:pt x="5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4" y="2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47"/>
              <p:cNvSpPr>
                <a:spLocks/>
              </p:cNvSpPr>
              <p:nvPr/>
            </p:nvSpPr>
            <p:spPr bwMode="auto">
              <a:xfrm>
                <a:off x="3229" y="4875"/>
                <a:ext cx="148" cy="130"/>
              </a:xfrm>
              <a:custGeom>
                <a:avLst/>
                <a:gdLst>
                  <a:gd name="T0" fmla="*/ 0 w 32"/>
                  <a:gd name="T1" fmla="*/ 0 h 28"/>
                  <a:gd name="T2" fmla="*/ 32 w 32"/>
                  <a:gd name="T3" fmla="*/ 28 h 28"/>
                  <a:gd name="T4" fmla="*/ 0 w 32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28">
                    <a:moveTo>
                      <a:pt x="0" y="0"/>
                    </a:moveTo>
                    <a:cubicBezTo>
                      <a:pt x="11" y="11"/>
                      <a:pt x="22" y="22"/>
                      <a:pt x="32" y="28"/>
                    </a:cubicBezTo>
                    <a:cubicBezTo>
                      <a:pt x="25" y="20"/>
                      <a:pt x="11" y="4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48"/>
              <p:cNvSpPr>
                <a:spLocks/>
              </p:cNvSpPr>
              <p:nvPr/>
            </p:nvSpPr>
            <p:spPr bwMode="auto">
              <a:xfrm>
                <a:off x="3165" y="4814"/>
                <a:ext cx="46" cy="33"/>
              </a:xfrm>
              <a:custGeom>
                <a:avLst/>
                <a:gdLst>
                  <a:gd name="T0" fmla="*/ 1 w 10"/>
                  <a:gd name="T1" fmla="*/ 0 h 7"/>
                  <a:gd name="T2" fmla="*/ 0 w 10"/>
                  <a:gd name="T3" fmla="*/ 0 h 7"/>
                  <a:gd name="T4" fmla="*/ 9 w 10"/>
                  <a:gd name="T5" fmla="*/ 7 h 7"/>
                  <a:gd name="T6" fmla="*/ 10 w 10"/>
                  <a:gd name="T7" fmla="*/ 7 h 7"/>
                  <a:gd name="T8" fmla="*/ 1 w 1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3" y="1"/>
                      <a:pt x="6" y="7"/>
                      <a:pt x="9" y="7"/>
                    </a:cubicBezTo>
                    <a:cubicBezTo>
                      <a:pt x="9" y="7"/>
                      <a:pt x="10" y="7"/>
                      <a:pt x="10" y="7"/>
                    </a:cubicBezTo>
                    <a:cubicBezTo>
                      <a:pt x="7" y="5"/>
                      <a:pt x="4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9"/>
              <p:cNvSpPr>
                <a:spLocks/>
              </p:cNvSpPr>
              <p:nvPr/>
            </p:nvSpPr>
            <p:spPr bwMode="auto">
              <a:xfrm>
                <a:off x="929" y="2614"/>
                <a:ext cx="83" cy="42"/>
              </a:xfrm>
              <a:custGeom>
                <a:avLst/>
                <a:gdLst>
                  <a:gd name="T0" fmla="*/ 3 w 18"/>
                  <a:gd name="T1" fmla="*/ 0 h 9"/>
                  <a:gd name="T2" fmla="*/ 11 w 18"/>
                  <a:gd name="T3" fmla="*/ 9 h 9"/>
                  <a:gd name="T4" fmla="*/ 11 w 18"/>
                  <a:gd name="T5" fmla="*/ 9 h 9"/>
                  <a:gd name="T6" fmla="*/ 11 w 18"/>
                  <a:gd name="T7" fmla="*/ 6 h 9"/>
                  <a:gd name="T8" fmla="*/ 14 w 18"/>
                  <a:gd name="T9" fmla="*/ 8 h 9"/>
                  <a:gd name="T10" fmla="*/ 18 w 18"/>
                  <a:gd name="T11" fmla="*/ 9 h 9"/>
                  <a:gd name="T12" fmla="*/ 18 w 18"/>
                  <a:gd name="T13" fmla="*/ 9 h 9"/>
                  <a:gd name="T14" fmla="*/ 11 w 18"/>
                  <a:gd name="T15" fmla="*/ 2 h 9"/>
                  <a:gd name="T16" fmla="*/ 9 w 18"/>
                  <a:gd name="T17" fmla="*/ 3 h 9"/>
                  <a:gd name="T18" fmla="*/ 8 w 18"/>
                  <a:gd name="T19" fmla="*/ 2 h 9"/>
                  <a:gd name="T20" fmla="*/ 6 w 18"/>
                  <a:gd name="T21" fmla="*/ 1 h 9"/>
                  <a:gd name="T22" fmla="*/ 5 w 18"/>
                  <a:gd name="T23" fmla="*/ 2 h 9"/>
                  <a:gd name="T24" fmla="*/ 6 w 18"/>
                  <a:gd name="T25" fmla="*/ 4 h 9"/>
                  <a:gd name="T26" fmla="*/ 3 w 18"/>
                  <a:gd name="T2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9">
                    <a:moveTo>
                      <a:pt x="3" y="0"/>
                    </a:moveTo>
                    <a:cubicBezTo>
                      <a:pt x="0" y="2"/>
                      <a:pt x="8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7"/>
                      <a:pt x="10" y="6"/>
                      <a:pt x="11" y="6"/>
                    </a:cubicBezTo>
                    <a:cubicBezTo>
                      <a:pt x="11" y="6"/>
                      <a:pt x="13" y="7"/>
                      <a:pt x="14" y="8"/>
                    </a:cubicBezTo>
                    <a:cubicBezTo>
                      <a:pt x="16" y="8"/>
                      <a:pt x="17" y="9"/>
                      <a:pt x="18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6" y="7"/>
                      <a:pt x="13" y="4"/>
                      <a:pt x="11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3"/>
                      <a:pt x="8" y="3"/>
                      <a:pt x="8" y="2"/>
                    </a:cubicBezTo>
                    <a:cubicBezTo>
                      <a:pt x="7" y="2"/>
                      <a:pt x="7" y="1"/>
                      <a:pt x="6" y="1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6" y="3"/>
                      <a:pt x="7" y="4"/>
                      <a:pt x="6" y="4"/>
                    </a:cubicBezTo>
                    <a:cubicBezTo>
                      <a:pt x="6" y="4"/>
                      <a:pt x="4" y="2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50"/>
              <p:cNvSpPr>
                <a:spLocks/>
              </p:cNvSpPr>
              <p:nvPr/>
            </p:nvSpPr>
            <p:spPr bwMode="auto">
              <a:xfrm>
                <a:off x="1035" y="2684"/>
                <a:ext cx="28" cy="23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0 h 5"/>
                  <a:gd name="T4" fmla="*/ 5 w 6"/>
                  <a:gd name="T5" fmla="*/ 5 h 5"/>
                  <a:gd name="T6" fmla="*/ 6 w 6"/>
                  <a:gd name="T7" fmla="*/ 4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2" y="1"/>
                      <a:pt x="3" y="5"/>
                      <a:pt x="5" y="5"/>
                    </a:cubicBezTo>
                    <a:cubicBezTo>
                      <a:pt x="5" y="5"/>
                      <a:pt x="5" y="4"/>
                      <a:pt x="6" y="4"/>
                    </a:cubicBezTo>
                    <a:cubicBezTo>
                      <a:pt x="4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51"/>
              <p:cNvSpPr>
                <a:spLocks/>
              </p:cNvSpPr>
              <p:nvPr/>
            </p:nvSpPr>
            <p:spPr bwMode="auto">
              <a:xfrm>
                <a:off x="2976" y="4558"/>
                <a:ext cx="55" cy="46"/>
              </a:xfrm>
              <a:custGeom>
                <a:avLst/>
                <a:gdLst>
                  <a:gd name="T0" fmla="*/ 1 w 12"/>
                  <a:gd name="T1" fmla="*/ 0 h 10"/>
                  <a:gd name="T2" fmla="*/ 0 w 12"/>
                  <a:gd name="T3" fmla="*/ 0 h 10"/>
                  <a:gd name="T4" fmla="*/ 11 w 12"/>
                  <a:gd name="T5" fmla="*/ 10 h 10"/>
                  <a:gd name="T6" fmla="*/ 12 w 12"/>
                  <a:gd name="T7" fmla="*/ 10 h 10"/>
                  <a:gd name="T8" fmla="*/ 1 w 1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0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4"/>
                      <a:pt x="9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7" y="6"/>
                      <a:pt x="6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52"/>
              <p:cNvSpPr>
                <a:spLocks/>
              </p:cNvSpPr>
              <p:nvPr/>
            </p:nvSpPr>
            <p:spPr bwMode="auto">
              <a:xfrm>
                <a:off x="1072" y="2651"/>
                <a:ext cx="28" cy="33"/>
              </a:xfrm>
              <a:custGeom>
                <a:avLst/>
                <a:gdLst>
                  <a:gd name="T0" fmla="*/ 2 w 6"/>
                  <a:gd name="T1" fmla="*/ 0 h 7"/>
                  <a:gd name="T2" fmla="*/ 0 w 6"/>
                  <a:gd name="T3" fmla="*/ 1 h 7"/>
                  <a:gd name="T4" fmla="*/ 5 w 6"/>
                  <a:gd name="T5" fmla="*/ 7 h 7"/>
                  <a:gd name="T6" fmla="*/ 6 w 6"/>
                  <a:gd name="T7" fmla="*/ 4 h 7"/>
                  <a:gd name="T8" fmla="*/ 5 w 6"/>
                  <a:gd name="T9" fmla="*/ 5 h 7"/>
                  <a:gd name="T10" fmla="*/ 4 w 6"/>
                  <a:gd name="T11" fmla="*/ 3 h 7"/>
                  <a:gd name="T12" fmla="*/ 2 w 6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2" y="0"/>
                    </a:moveTo>
                    <a:cubicBezTo>
                      <a:pt x="1" y="0"/>
                      <a:pt x="1" y="0"/>
                      <a:pt x="0" y="1"/>
                    </a:cubicBezTo>
                    <a:cubicBezTo>
                      <a:pt x="0" y="3"/>
                      <a:pt x="3" y="7"/>
                      <a:pt x="5" y="7"/>
                    </a:cubicBezTo>
                    <a:cubicBezTo>
                      <a:pt x="5" y="7"/>
                      <a:pt x="6" y="6"/>
                      <a:pt x="6" y="4"/>
                    </a:cubicBezTo>
                    <a:cubicBezTo>
                      <a:pt x="6" y="5"/>
                      <a:pt x="5" y="5"/>
                      <a:pt x="5" y="5"/>
                    </a:cubicBezTo>
                    <a:cubicBezTo>
                      <a:pt x="5" y="5"/>
                      <a:pt x="4" y="4"/>
                      <a:pt x="4" y="3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53"/>
              <p:cNvSpPr>
                <a:spLocks/>
              </p:cNvSpPr>
              <p:nvPr/>
            </p:nvSpPr>
            <p:spPr bwMode="auto">
              <a:xfrm>
                <a:off x="1155" y="2740"/>
                <a:ext cx="23" cy="18"/>
              </a:xfrm>
              <a:custGeom>
                <a:avLst/>
                <a:gdLst>
                  <a:gd name="T0" fmla="*/ 3 w 5"/>
                  <a:gd name="T1" fmla="*/ 0 h 4"/>
                  <a:gd name="T2" fmla="*/ 4 w 5"/>
                  <a:gd name="T3" fmla="*/ 4 h 4"/>
                  <a:gd name="T4" fmla="*/ 5 w 5"/>
                  <a:gd name="T5" fmla="*/ 4 h 4"/>
                  <a:gd name="T6" fmla="*/ 5 w 5"/>
                  <a:gd name="T7" fmla="*/ 2 h 4"/>
                  <a:gd name="T8" fmla="*/ 3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3" y="0"/>
                    </a:moveTo>
                    <a:cubicBezTo>
                      <a:pt x="0" y="1"/>
                      <a:pt x="2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4" y="1"/>
                      <a:pt x="4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54"/>
              <p:cNvSpPr>
                <a:spLocks/>
              </p:cNvSpPr>
              <p:nvPr/>
            </p:nvSpPr>
            <p:spPr bwMode="auto">
              <a:xfrm>
                <a:off x="1242" y="2805"/>
                <a:ext cx="42" cy="37"/>
              </a:xfrm>
              <a:custGeom>
                <a:avLst/>
                <a:gdLst>
                  <a:gd name="T0" fmla="*/ 0 w 9"/>
                  <a:gd name="T1" fmla="*/ 0 h 8"/>
                  <a:gd name="T2" fmla="*/ 0 w 9"/>
                  <a:gd name="T3" fmla="*/ 0 h 8"/>
                  <a:gd name="T4" fmla="*/ 6 w 9"/>
                  <a:gd name="T5" fmla="*/ 8 h 8"/>
                  <a:gd name="T6" fmla="*/ 7 w 9"/>
                  <a:gd name="T7" fmla="*/ 8 h 8"/>
                  <a:gd name="T8" fmla="*/ 9 w 9"/>
                  <a:gd name="T9" fmla="*/ 5 h 8"/>
                  <a:gd name="T10" fmla="*/ 0 w 9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8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2"/>
                      <a:pt x="3" y="8"/>
                      <a:pt x="6" y="8"/>
                    </a:cubicBezTo>
                    <a:cubicBezTo>
                      <a:pt x="6" y="8"/>
                      <a:pt x="6" y="8"/>
                      <a:pt x="7" y="8"/>
                    </a:cubicBezTo>
                    <a:cubicBezTo>
                      <a:pt x="5" y="6"/>
                      <a:pt x="8" y="7"/>
                      <a:pt x="9" y="5"/>
                    </a:cubicBezTo>
                    <a:cubicBezTo>
                      <a:pt x="6" y="2"/>
                      <a:pt x="3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55"/>
              <p:cNvSpPr>
                <a:spLocks/>
              </p:cNvSpPr>
              <p:nvPr/>
            </p:nvSpPr>
            <p:spPr bwMode="auto">
              <a:xfrm>
                <a:off x="1141" y="2712"/>
                <a:ext cx="28" cy="23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0 h 5"/>
                  <a:gd name="T4" fmla="*/ 5 w 6"/>
                  <a:gd name="T5" fmla="*/ 5 h 5"/>
                  <a:gd name="T6" fmla="*/ 6 w 6"/>
                  <a:gd name="T7" fmla="*/ 4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5"/>
                      <a:pt x="5" y="5"/>
                    </a:cubicBezTo>
                    <a:cubicBezTo>
                      <a:pt x="5" y="5"/>
                      <a:pt x="6" y="4"/>
                      <a:pt x="6" y="4"/>
                    </a:cubicBezTo>
                    <a:cubicBezTo>
                      <a:pt x="4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56"/>
              <p:cNvSpPr>
                <a:spLocks/>
              </p:cNvSpPr>
              <p:nvPr/>
            </p:nvSpPr>
            <p:spPr bwMode="auto">
              <a:xfrm>
                <a:off x="3639" y="4945"/>
                <a:ext cx="28" cy="23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0 h 5"/>
                  <a:gd name="T4" fmla="*/ 5 w 6"/>
                  <a:gd name="T5" fmla="*/ 5 h 5"/>
                  <a:gd name="T6" fmla="*/ 6 w 6"/>
                  <a:gd name="T7" fmla="*/ 4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5"/>
                      <a:pt x="5" y="5"/>
                    </a:cubicBezTo>
                    <a:cubicBezTo>
                      <a:pt x="5" y="5"/>
                      <a:pt x="6" y="4"/>
                      <a:pt x="6" y="4"/>
                    </a:cubicBezTo>
                    <a:cubicBezTo>
                      <a:pt x="5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57"/>
              <p:cNvSpPr>
                <a:spLocks/>
              </p:cNvSpPr>
              <p:nvPr/>
            </p:nvSpPr>
            <p:spPr bwMode="auto">
              <a:xfrm>
                <a:off x="3865" y="4777"/>
                <a:ext cx="19" cy="14"/>
              </a:xfrm>
              <a:custGeom>
                <a:avLst/>
                <a:gdLst>
                  <a:gd name="T0" fmla="*/ 1 w 4"/>
                  <a:gd name="T1" fmla="*/ 0 h 3"/>
                  <a:gd name="T2" fmla="*/ 0 w 4"/>
                  <a:gd name="T3" fmla="*/ 0 h 3"/>
                  <a:gd name="T4" fmla="*/ 3 w 4"/>
                  <a:gd name="T5" fmla="*/ 3 h 3"/>
                  <a:gd name="T6" fmla="*/ 3 w 4"/>
                  <a:gd name="T7" fmla="*/ 1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4" y="3"/>
                      <a:pt x="4" y="2"/>
                      <a:pt x="3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Rectangle 158"/>
              <p:cNvSpPr>
                <a:spLocks noChangeArrowheads="1"/>
              </p:cNvSpPr>
              <p:nvPr/>
            </p:nvSpPr>
            <p:spPr bwMode="auto">
              <a:xfrm>
                <a:off x="-7" y="1663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9"/>
              <p:cNvSpPr>
                <a:spLocks/>
              </p:cNvSpPr>
              <p:nvPr/>
            </p:nvSpPr>
            <p:spPr bwMode="auto">
              <a:xfrm>
                <a:off x="-7" y="16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60"/>
              <p:cNvSpPr>
                <a:spLocks/>
              </p:cNvSpPr>
              <p:nvPr/>
            </p:nvSpPr>
            <p:spPr bwMode="auto">
              <a:xfrm>
                <a:off x="-25" y="1654"/>
                <a:ext cx="18" cy="9"/>
              </a:xfrm>
              <a:custGeom>
                <a:avLst/>
                <a:gdLst>
                  <a:gd name="T0" fmla="*/ 1 w 4"/>
                  <a:gd name="T1" fmla="*/ 0 h 2"/>
                  <a:gd name="T2" fmla="*/ 0 w 4"/>
                  <a:gd name="T3" fmla="*/ 1 h 2"/>
                  <a:gd name="T4" fmla="*/ 4 w 4"/>
                  <a:gd name="T5" fmla="*/ 2 h 2"/>
                  <a:gd name="T6" fmla="*/ 1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1"/>
                      <a:pt x="2" y="2"/>
                      <a:pt x="4" y="2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61"/>
              <p:cNvSpPr>
                <a:spLocks/>
              </p:cNvSpPr>
              <p:nvPr/>
            </p:nvSpPr>
            <p:spPr bwMode="auto">
              <a:xfrm>
                <a:off x="-103" y="1719"/>
                <a:ext cx="82" cy="75"/>
              </a:xfrm>
              <a:custGeom>
                <a:avLst/>
                <a:gdLst>
                  <a:gd name="T0" fmla="*/ 0 w 18"/>
                  <a:gd name="T1" fmla="*/ 0 h 16"/>
                  <a:gd name="T2" fmla="*/ 0 w 18"/>
                  <a:gd name="T3" fmla="*/ 1 h 16"/>
                  <a:gd name="T4" fmla="*/ 18 w 18"/>
                  <a:gd name="T5" fmla="*/ 16 h 16"/>
                  <a:gd name="T6" fmla="*/ 3 w 18"/>
                  <a:gd name="T7" fmla="*/ 3 h 16"/>
                  <a:gd name="T8" fmla="*/ 0 w 18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6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6" y="6"/>
                      <a:pt x="14" y="10"/>
                      <a:pt x="18" y="16"/>
                    </a:cubicBezTo>
                    <a:cubicBezTo>
                      <a:pt x="18" y="9"/>
                      <a:pt x="7" y="4"/>
                      <a:pt x="3" y="3"/>
                    </a:cubicBezTo>
                    <a:cubicBezTo>
                      <a:pt x="2" y="2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62"/>
              <p:cNvSpPr>
                <a:spLocks/>
              </p:cNvSpPr>
              <p:nvPr/>
            </p:nvSpPr>
            <p:spPr bwMode="auto">
              <a:xfrm>
                <a:off x="4119" y="3653"/>
                <a:ext cx="18" cy="14"/>
              </a:xfrm>
              <a:custGeom>
                <a:avLst/>
                <a:gdLst>
                  <a:gd name="T0" fmla="*/ 1 w 4"/>
                  <a:gd name="T1" fmla="*/ 0 h 3"/>
                  <a:gd name="T2" fmla="*/ 1 w 4"/>
                  <a:gd name="T3" fmla="*/ 1 h 3"/>
                  <a:gd name="T4" fmla="*/ 4 w 4"/>
                  <a:gd name="T5" fmla="*/ 3 h 3"/>
                  <a:gd name="T6" fmla="*/ 4 w 4"/>
                  <a:gd name="T7" fmla="*/ 3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1" y="0"/>
                      <a:pt x="0" y="0"/>
                      <a:pt x="1" y="1"/>
                    </a:cubicBezTo>
                    <a:cubicBezTo>
                      <a:pt x="1" y="2"/>
                      <a:pt x="2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63"/>
              <p:cNvSpPr>
                <a:spLocks/>
              </p:cNvSpPr>
              <p:nvPr/>
            </p:nvSpPr>
            <p:spPr bwMode="auto">
              <a:xfrm>
                <a:off x="4169" y="3705"/>
                <a:ext cx="102" cy="107"/>
              </a:xfrm>
              <a:custGeom>
                <a:avLst/>
                <a:gdLst>
                  <a:gd name="T0" fmla="*/ 0 w 22"/>
                  <a:gd name="T1" fmla="*/ 0 h 23"/>
                  <a:gd name="T2" fmla="*/ 20 w 22"/>
                  <a:gd name="T3" fmla="*/ 23 h 23"/>
                  <a:gd name="T4" fmla="*/ 11 w 22"/>
                  <a:gd name="T5" fmla="*/ 11 h 23"/>
                  <a:gd name="T6" fmla="*/ 0 w 22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cubicBezTo>
                      <a:pt x="5" y="7"/>
                      <a:pt x="12" y="15"/>
                      <a:pt x="20" y="23"/>
                    </a:cubicBezTo>
                    <a:cubicBezTo>
                      <a:pt x="22" y="18"/>
                      <a:pt x="13" y="12"/>
                      <a:pt x="11" y="11"/>
                    </a:cubicBezTo>
                    <a:cubicBezTo>
                      <a:pt x="7" y="7"/>
                      <a:pt x="4" y="3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64"/>
              <p:cNvSpPr>
                <a:spLocks/>
              </p:cNvSpPr>
              <p:nvPr/>
            </p:nvSpPr>
            <p:spPr bwMode="auto">
              <a:xfrm>
                <a:off x="4008" y="3588"/>
                <a:ext cx="28" cy="14"/>
              </a:xfrm>
              <a:custGeom>
                <a:avLst/>
                <a:gdLst>
                  <a:gd name="T0" fmla="*/ 2 w 6"/>
                  <a:gd name="T1" fmla="*/ 0 h 3"/>
                  <a:gd name="T2" fmla="*/ 0 w 6"/>
                  <a:gd name="T3" fmla="*/ 0 h 3"/>
                  <a:gd name="T4" fmla="*/ 4 w 6"/>
                  <a:gd name="T5" fmla="*/ 3 h 3"/>
                  <a:gd name="T6" fmla="*/ 6 w 6"/>
                  <a:gd name="T7" fmla="*/ 2 h 3"/>
                  <a:gd name="T8" fmla="*/ 2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2"/>
                      <a:pt x="3" y="3"/>
                      <a:pt x="4" y="3"/>
                    </a:cubicBezTo>
                    <a:cubicBezTo>
                      <a:pt x="5" y="3"/>
                      <a:pt x="5" y="3"/>
                      <a:pt x="6" y="2"/>
                    </a:cubicBezTo>
                    <a:cubicBezTo>
                      <a:pt x="5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65"/>
              <p:cNvSpPr>
                <a:spLocks/>
              </p:cNvSpPr>
              <p:nvPr/>
            </p:nvSpPr>
            <p:spPr bwMode="auto">
              <a:xfrm>
                <a:off x="4105" y="3672"/>
                <a:ext cx="18" cy="19"/>
              </a:xfrm>
              <a:custGeom>
                <a:avLst/>
                <a:gdLst>
                  <a:gd name="T0" fmla="*/ 2 w 4"/>
                  <a:gd name="T1" fmla="*/ 0 h 4"/>
                  <a:gd name="T2" fmla="*/ 0 w 4"/>
                  <a:gd name="T3" fmla="*/ 2 h 4"/>
                  <a:gd name="T4" fmla="*/ 2 w 4"/>
                  <a:gd name="T5" fmla="*/ 4 h 4"/>
                  <a:gd name="T6" fmla="*/ 4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3"/>
                      <a:pt x="1" y="4"/>
                      <a:pt x="2" y="4"/>
                    </a:cubicBezTo>
                    <a:cubicBezTo>
                      <a:pt x="2" y="4"/>
                      <a:pt x="3" y="3"/>
                      <a:pt x="4" y="2"/>
                    </a:cubicBezTo>
                    <a:cubicBezTo>
                      <a:pt x="3" y="2"/>
                      <a:pt x="2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66"/>
              <p:cNvSpPr>
                <a:spLocks/>
              </p:cNvSpPr>
              <p:nvPr/>
            </p:nvSpPr>
            <p:spPr bwMode="auto">
              <a:xfrm>
                <a:off x="4354" y="3928"/>
                <a:ext cx="32" cy="24"/>
              </a:xfrm>
              <a:custGeom>
                <a:avLst/>
                <a:gdLst>
                  <a:gd name="T0" fmla="*/ 1 w 7"/>
                  <a:gd name="T1" fmla="*/ 0 h 5"/>
                  <a:gd name="T2" fmla="*/ 0 w 7"/>
                  <a:gd name="T3" fmla="*/ 0 h 5"/>
                  <a:gd name="T4" fmla="*/ 6 w 7"/>
                  <a:gd name="T5" fmla="*/ 5 h 5"/>
                  <a:gd name="T6" fmla="*/ 7 w 7"/>
                  <a:gd name="T7" fmla="*/ 5 h 5"/>
                  <a:gd name="T8" fmla="*/ 1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4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5" y="4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67"/>
              <p:cNvSpPr>
                <a:spLocks/>
              </p:cNvSpPr>
              <p:nvPr/>
            </p:nvSpPr>
            <p:spPr bwMode="auto">
              <a:xfrm>
                <a:off x="4275" y="3863"/>
                <a:ext cx="28" cy="23"/>
              </a:xfrm>
              <a:custGeom>
                <a:avLst/>
                <a:gdLst>
                  <a:gd name="T0" fmla="*/ 1 w 6"/>
                  <a:gd name="T1" fmla="*/ 0 h 5"/>
                  <a:gd name="T2" fmla="*/ 0 w 6"/>
                  <a:gd name="T3" fmla="*/ 1 h 5"/>
                  <a:gd name="T4" fmla="*/ 5 w 6"/>
                  <a:gd name="T5" fmla="*/ 5 h 5"/>
                  <a:gd name="T6" fmla="*/ 6 w 6"/>
                  <a:gd name="T7" fmla="*/ 5 h 5"/>
                  <a:gd name="T8" fmla="*/ 1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3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4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68"/>
              <p:cNvSpPr>
                <a:spLocks/>
              </p:cNvSpPr>
              <p:nvPr/>
            </p:nvSpPr>
            <p:spPr bwMode="auto">
              <a:xfrm>
                <a:off x="4317" y="3910"/>
                <a:ext cx="18" cy="14"/>
              </a:xfrm>
              <a:custGeom>
                <a:avLst/>
                <a:gdLst>
                  <a:gd name="T0" fmla="*/ 1 w 4"/>
                  <a:gd name="T1" fmla="*/ 0 h 3"/>
                  <a:gd name="T2" fmla="*/ 0 w 4"/>
                  <a:gd name="T3" fmla="*/ 2 h 3"/>
                  <a:gd name="T4" fmla="*/ 3 w 4"/>
                  <a:gd name="T5" fmla="*/ 3 h 3"/>
                  <a:gd name="T6" fmla="*/ 4 w 4"/>
                  <a:gd name="T7" fmla="*/ 3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1" y="3"/>
                      <a:pt x="2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2" y="1"/>
                      <a:pt x="1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9"/>
              <p:cNvSpPr>
                <a:spLocks/>
              </p:cNvSpPr>
              <p:nvPr/>
            </p:nvSpPr>
            <p:spPr bwMode="auto">
              <a:xfrm>
                <a:off x="4455" y="4180"/>
                <a:ext cx="19" cy="14"/>
              </a:xfrm>
              <a:custGeom>
                <a:avLst/>
                <a:gdLst>
                  <a:gd name="T0" fmla="*/ 2 w 4"/>
                  <a:gd name="T1" fmla="*/ 0 h 3"/>
                  <a:gd name="T2" fmla="*/ 0 w 4"/>
                  <a:gd name="T3" fmla="*/ 1 h 3"/>
                  <a:gd name="T4" fmla="*/ 3 w 4"/>
                  <a:gd name="T5" fmla="*/ 3 h 3"/>
                  <a:gd name="T6" fmla="*/ 4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2"/>
                      <a:pt x="2" y="3"/>
                      <a:pt x="3" y="3"/>
                    </a:cubicBezTo>
                    <a:cubicBezTo>
                      <a:pt x="3" y="3"/>
                      <a:pt x="4" y="3"/>
                      <a:pt x="4" y="2"/>
                    </a:cubicBezTo>
                    <a:cubicBezTo>
                      <a:pt x="4" y="1"/>
                      <a:pt x="3" y="1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70"/>
              <p:cNvSpPr>
                <a:spLocks/>
              </p:cNvSpPr>
              <p:nvPr/>
            </p:nvSpPr>
            <p:spPr bwMode="auto">
              <a:xfrm>
                <a:off x="4363" y="4152"/>
                <a:ext cx="23" cy="19"/>
              </a:xfrm>
              <a:custGeom>
                <a:avLst/>
                <a:gdLst>
                  <a:gd name="T0" fmla="*/ 2 w 5"/>
                  <a:gd name="T1" fmla="*/ 0 h 4"/>
                  <a:gd name="T2" fmla="*/ 0 w 5"/>
                  <a:gd name="T3" fmla="*/ 1 h 4"/>
                  <a:gd name="T4" fmla="*/ 4 w 5"/>
                  <a:gd name="T5" fmla="*/ 4 h 4"/>
                  <a:gd name="T6" fmla="*/ 5 w 5"/>
                  <a:gd name="T7" fmla="*/ 4 h 4"/>
                  <a:gd name="T8" fmla="*/ 2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2"/>
                      <a:pt x="3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2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71"/>
              <p:cNvSpPr>
                <a:spLocks/>
              </p:cNvSpPr>
              <p:nvPr/>
            </p:nvSpPr>
            <p:spPr bwMode="auto">
              <a:xfrm>
                <a:off x="4404" y="4185"/>
                <a:ext cx="51" cy="42"/>
              </a:xfrm>
              <a:custGeom>
                <a:avLst/>
                <a:gdLst>
                  <a:gd name="T0" fmla="*/ 0 w 11"/>
                  <a:gd name="T1" fmla="*/ 0 h 9"/>
                  <a:gd name="T2" fmla="*/ 0 w 11"/>
                  <a:gd name="T3" fmla="*/ 0 h 9"/>
                  <a:gd name="T4" fmla="*/ 7 w 11"/>
                  <a:gd name="T5" fmla="*/ 9 h 9"/>
                  <a:gd name="T6" fmla="*/ 0 w 11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9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5"/>
                      <a:pt x="6" y="5"/>
                      <a:pt x="7" y="9"/>
                    </a:cubicBezTo>
                    <a:cubicBezTo>
                      <a:pt x="11" y="7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72"/>
              <p:cNvSpPr>
                <a:spLocks/>
              </p:cNvSpPr>
              <p:nvPr/>
            </p:nvSpPr>
            <p:spPr bwMode="auto">
              <a:xfrm>
                <a:off x="4271" y="4189"/>
                <a:ext cx="27" cy="33"/>
              </a:xfrm>
              <a:custGeom>
                <a:avLst/>
                <a:gdLst>
                  <a:gd name="T0" fmla="*/ 1 w 6"/>
                  <a:gd name="T1" fmla="*/ 0 h 7"/>
                  <a:gd name="T2" fmla="*/ 0 w 6"/>
                  <a:gd name="T3" fmla="*/ 1 h 7"/>
                  <a:gd name="T4" fmla="*/ 5 w 6"/>
                  <a:gd name="T5" fmla="*/ 7 h 7"/>
                  <a:gd name="T6" fmla="*/ 6 w 6"/>
                  <a:gd name="T7" fmla="*/ 6 h 7"/>
                  <a:gd name="T8" fmla="*/ 1 w 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7"/>
                      <a:pt x="5" y="7"/>
                    </a:cubicBezTo>
                    <a:cubicBezTo>
                      <a:pt x="5" y="7"/>
                      <a:pt x="5" y="6"/>
                      <a:pt x="6" y="6"/>
                    </a:cubicBezTo>
                    <a:cubicBezTo>
                      <a:pt x="6" y="5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73"/>
              <p:cNvSpPr>
                <a:spLocks/>
              </p:cNvSpPr>
              <p:nvPr/>
            </p:nvSpPr>
            <p:spPr bwMode="auto">
              <a:xfrm>
                <a:off x="4331" y="4320"/>
                <a:ext cx="27" cy="19"/>
              </a:xfrm>
              <a:custGeom>
                <a:avLst/>
                <a:gdLst>
                  <a:gd name="T0" fmla="*/ 1 w 6"/>
                  <a:gd name="T1" fmla="*/ 0 h 4"/>
                  <a:gd name="T2" fmla="*/ 6 w 6"/>
                  <a:gd name="T3" fmla="*/ 4 h 4"/>
                  <a:gd name="T4" fmla="*/ 1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0" y="0"/>
                      <a:pt x="2" y="3"/>
                      <a:pt x="6" y="4"/>
                    </a:cubicBezTo>
                    <a:cubicBezTo>
                      <a:pt x="3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74"/>
              <p:cNvSpPr>
                <a:spLocks/>
              </p:cNvSpPr>
              <p:nvPr/>
            </p:nvSpPr>
            <p:spPr bwMode="auto">
              <a:xfrm>
                <a:off x="4239" y="4283"/>
                <a:ext cx="32" cy="32"/>
              </a:xfrm>
              <a:custGeom>
                <a:avLst/>
                <a:gdLst>
                  <a:gd name="T0" fmla="*/ 2 w 7"/>
                  <a:gd name="T1" fmla="*/ 0 h 7"/>
                  <a:gd name="T2" fmla="*/ 0 w 7"/>
                  <a:gd name="T3" fmla="*/ 1 h 7"/>
                  <a:gd name="T4" fmla="*/ 6 w 7"/>
                  <a:gd name="T5" fmla="*/ 7 h 7"/>
                  <a:gd name="T6" fmla="*/ 7 w 7"/>
                  <a:gd name="T7" fmla="*/ 7 h 7"/>
                  <a:gd name="T8" fmla="*/ 2 w 7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2" y="2"/>
                      <a:pt x="4" y="7"/>
                      <a:pt x="6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5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75"/>
              <p:cNvSpPr>
                <a:spLocks/>
              </p:cNvSpPr>
              <p:nvPr/>
            </p:nvSpPr>
            <p:spPr bwMode="auto">
              <a:xfrm>
                <a:off x="3990" y="4162"/>
                <a:ext cx="50" cy="41"/>
              </a:xfrm>
              <a:custGeom>
                <a:avLst/>
                <a:gdLst>
                  <a:gd name="T0" fmla="*/ 0 w 11"/>
                  <a:gd name="T1" fmla="*/ 0 h 9"/>
                  <a:gd name="T2" fmla="*/ 0 w 11"/>
                  <a:gd name="T3" fmla="*/ 0 h 9"/>
                  <a:gd name="T4" fmla="*/ 11 w 11"/>
                  <a:gd name="T5" fmla="*/ 9 h 9"/>
                  <a:gd name="T6" fmla="*/ 11 w 11"/>
                  <a:gd name="T7" fmla="*/ 9 h 9"/>
                  <a:gd name="T8" fmla="*/ 0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5"/>
                      <a:pt x="6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7" y="7"/>
                      <a:pt x="4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76"/>
              <p:cNvSpPr>
                <a:spLocks/>
              </p:cNvSpPr>
              <p:nvPr/>
            </p:nvSpPr>
            <p:spPr bwMode="auto">
              <a:xfrm>
                <a:off x="4036" y="4227"/>
                <a:ext cx="27" cy="18"/>
              </a:xfrm>
              <a:custGeom>
                <a:avLst/>
                <a:gdLst>
                  <a:gd name="T0" fmla="*/ 1 w 6"/>
                  <a:gd name="T1" fmla="*/ 0 h 4"/>
                  <a:gd name="T2" fmla="*/ 0 w 6"/>
                  <a:gd name="T3" fmla="*/ 0 h 4"/>
                  <a:gd name="T4" fmla="*/ 5 w 6"/>
                  <a:gd name="T5" fmla="*/ 4 h 4"/>
                  <a:gd name="T6" fmla="*/ 6 w 6"/>
                  <a:gd name="T7" fmla="*/ 4 h 4"/>
                  <a:gd name="T8" fmla="*/ 1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4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77"/>
              <p:cNvSpPr>
                <a:spLocks/>
              </p:cNvSpPr>
              <p:nvPr/>
            </p:nvSpPr>
            <p:spPr bwMode="auto">
              <a:xfrm>
                <a:off x="3833" y="4064"/>
                <a:ext cx="124" cy="149"/>
              </a:xfrm>
              <a:custGeom>
                <a:avLst/>
                <a:gdLst>
                  <a:gd name="T0" fmla="*/ 4 w 27"/>
                  <a:gd name="T1" fmla="*/ 0 h 32"/>
                  <a:gd name="T2" fmla="*/ 0 w 27"/>
                  <a:gd name="T3" fmla="*/ 3 h 32"/>
                  <a:gd name="T4" fmla="*/ 10 w 27"/>
                  <a:gd name="T5" fmla="*/ 22 h 32"/>
                  <a:gd name="T6" fmla="*/ 11 w 27"/>
                  <a:gd name="T7" fmla="*/ 22 h 32"/>
                  <a:gd name="T8" fmla="*/ 17 w 27"/>
                  <a:gd name="T9" fmla="*/ 27 h 32"/>
                  <a:gd name="T10" fmla="*/ 24 w 27"/>
                  <a:gd name="T11" fmla="*/ 32 h 32"/>
                  <a:gd name="T12" fmla="*/ 26 w 27"/>
                  <a:gd name="T13" fmla="*/ 32 h 32"/>
                  <a:gd name="T14" fmla="*/ 27 w 27"/>
                  <a:gd name="T15" fmla="*/ 27 h 32"/>
                  <a:gd name="T16" fmla="*/ 20 w 27"/>
                  <a:gd name="T17" fmla="*/ 21 h 32"/>
                  <a:gd name="T18" fmla="*/ 19 w 27"/>
                  <a:gd name="T19" fmla="*/ 22 h 32"/>
                  <a:gd name="T20" fmla="*/ 20 w 27"/>
                  <a:gd name="T21" fmla="*/ 26 h 32"/>
                  <a:gd name="T22" fmla="*/ 5 w 27"/>
                  <a:gd name="T23" fmla="*/ 4 h 32"/>
                  <a:gd name="T24" fmla="*/ 6 w 27"/>
                  <a:gd name="T25" fmla="*/ 4 h 32"/>
                  <a:gd name="T26" fmla="*/ 10 w 27"/>
                  <a:gd name="T27" fmla="*/ 7 h 32"/>
                  <a:gd name="T28" fmla="*/ 13 w 27"/>
                  <a:gd name="T29" fmla="*/ 11 h 32"/>
                  <a:gd name="T30" fmla="*/ 14 w 27"/>
                  <a:gd name="T31" fmla="*/ 10 h 32"/>
                  <a:gd name="T32" fmla="*/ 4 w 27"/>
                  <a:gd name="T3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32">
                    <a:moveTo>
                      <a:pt x="4" y="0"/>
                    </a:moveTo>
                    <a:cubicBezTo>
                      <a:pt x="3" y="1"/>
                      <a:pt x="1" y="2"/>
                      <a:pt x="0" y="3"/>
                    </a:cubicBezTo>
                    <a:cubicBezTo>
                      <a:pt x="4" y="12"/>
                      <a:pt x="9" y="14"/>
                      <a:pt x="10" y="22"/>
                    </a:cubicBezTo>
                    <a:cubicBezTo>
                      <a:pt x="10" y="22"/>
                      <a:pt x="11" y="22"/>
                      <a:pt x="11" y="22"/>
                    </a:cubicBezTo>
                    <a:cubicBezTo>
                      <a:pt x="13" y="22"/>
                      <a:pt x="15" y="24"/>
                      <a:pt x="17" y="27"/>
                    </a:cubicBezTo>
                    <a:cubicBezTo>
                      <a:pt x="19" y="30"/>
                      <a:pt x="21" y="32"/>
                      <a:pt x="24" y="32"/>
                    </a:cubicBezTo>
                    <a:cubicBezTo>
                      <a:pt x="24" y="32"/>
                      <a:pt x="25" y="32"/>
                      <a:pt x="26" y="32"/>
                    </a:cubicBezTo>
                    <a:cubicBezTo>
                      <a:pt x="20" y="26"/>
                      <a:pt x="22" y="27"/>
                      <a:pt x="27" y="27"/>
                    </a:cubicBezTo>
                    <a:cubicBezTo>
                      <a:pt x="24" y="26"/>
                      <a:pt x="22" y="21"/>
                      <a:pt x="20" y="21"/>
                    </a:cubicBezTo>
                    <a:cubicBezTo>
                      <a:pt x="20" y="21"/>
                      <a:pt x="19" y="21"/>
                      <a:pt x="19" y="22"/>
                    </a:cubicBezTo>
                    <a:cubicBezTo>
                      <a:pt x="20" y="23"/>
                      <a:pt x="20" y="25"/>
                      <a:pt x="20" y="26"/>
                    </a:cubicBezTo>
                    <a:cubicBezTo>
                      <a:pt x="12" y="22"/>
                      <a:pt x="8" y="8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8" y="4"/>
                      <a:pt x="9" y="6"/>
                      <a:pt x="10" y="7"/>
                    </a:cubicBezTo>
                    <a:cubicBezTo>
                      <a:pt x="11" y="9"/>
                      <a:pt x="11" y="11"/>
                      <a:pt x="13" y="11"/>
                    </a:cubicBezTo>
                    <a:cubicBezTo>
                      <a:pt x="13" y="11"/>
                      <a:pt x="14" y="10"/>
                      <a:pt x="14" y="10"/>
                    </a:cubicBezTo>
                    <a:cubicBezTo>
                      <a:pt x="11" y="5"/>
                      <a:pt x="9" y="5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78"/>
              <p:cNvSpPr>
                <a:spLocks/>
              </p:cNvSpPr>
              <p:nvPr/>
            </p:nvSpPr>
            <p:spPr bwMode="auto">
              <a:xfrm>
                <a:off x="4040" y="4255"/>
                <a:ext cx="23" cy="14"/>
              </a:xfrm>
              <a:custGeom>
                <a:avLst/>
                <a:gdLst>
                  <a:gd name="T0" fmla="*/ 3 w 5"/>
                  <a:gd name="T1" fmla="*/ 0 h 3"/>
                  <a:gd name="T2" fmla="*/ 0 w 5"/>
                  <a:gd name="T3" fmla="*/ 1 h 3"/>
                  <a:gd name="T4" fmla="*/ 3 w 5"/>
                  <a:gd name="T5" fmla="*/ 3 h 3"/>
                  <a:gd name="T6" fmla="*/ 5 w 5"/>
                  <a:gd name="T7" fmla="*/ 1 h 3"/>
                  <a:gd name="T8" fmla="*/ 3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1"/>
                      <a:pt x="2" y="3"/>
                      <a:pt x="3" y="3"/>
                    </a:cubicBezTo>
                    <a:cubicBezTo>
                      <a:pt x="4" y="3"/>
                      <a:pt x="4" y="2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9"/>
              <p:cNvSpPr>
                <a:spLocks/>
              </p:cNvSpPr>
              <p:nvPr/>
            </p:nvSpPr>
            <p:spPr bwMode="auto">
              <a:xfrm>
                <a:off x="3971" y="4199"/>
                <a:ext cx="42" cy="28"/>
              </a:xfrm>
              <a:custGeom>
                <a:avLst/>
                <a:gdLst>
                  <a:gd name="T0" fmla="*/ 4 w 9"/>
                  <a:gd name="T1" fmla="*/ 0 h 6"/>
                  <a:gd name="T2" fmla="*/ 5 w 9"/>
                  <a:gd name="T3" fmla="*/ 6 h 6"/>
                  <a:gd name="T4" fmla="*/ 4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4" y="0"/>
                    </a:moveTo>
                    <a:cubicBezTo>
                      <a:pt x="0" y="2"/>
                      <a:pt x="2" y="4"/>
                      <a:pt x="5" y="6"/>
                    </a:cubicBezTo>
                    <a:cubicBezTo>
                      <a:pt x="9" y="4"/>
                      <a:pt x="3" y="2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80"/>
              <p:cNvSpPr>
                <a:spLocks/>
              </p:cNvSpPr>
              <p:nvPr/>
            </p:nvSpPr>
            <p:spPr bwMode="auto">
              <a:xfrm>
                <a:off x="3778" y="4022"/>
                <a:ext cx="27" cy="28"/>
              </a:xfrm>
              <a:custGeom>
                <a:avLst/>
                <a:gdLst>
                  <a:gd name="T0" fmla="*/ 3 w 6"/>
                  <a:gd name="T1" fmla="*/ 0 h 6"/>
                  <a:gd name="T2" fmla="*/ 3 w 6"/>
                  <a:gd name="T3" fmla="*/ 6 h 6"/>
                  <a:gd name="T4" fmla="*/ 4 w 6"/>
                  <a:gd name="T5" fmla="*/ 6 h 6"/>
                  <a:gd name="T6" fmla="*/ 6 w 6"/>
                  <a:gd name="T7" fmla="*/ 4 h 6"/>
                  <a:gd name="T8" fmla="*/ 3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1" y="1"/>
                      <a:pt x="0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3" y="5"/>
                      <a:pt x="4" y="5"/>
                      <a:pt x="6" y="4"/>
                    </a:cubicBezTo>
                    <a:cubicBezTo>
                      <a:pt x="4" y="3"/>
                      <a:pt x="5" y="1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81"/>
              <p:cNvSpPr>
                <a:spLocks/>
              </p:cNvSpPr>
              <p:nvPr/>
            </p:nvSpPr>
            <p:spPr bwMode="auto">
              <a:xfrm>
                <a:off x="3695" y="3952"/>
                <a:ext cx="27" cy="18"/>
              </a:xfrm>
              <a:custGeom>
                <a:avLst/>
                <a:gdLst>
                  <a:gd name="T0" fmla="*/ 1 w 6"/>
                  <a:gd name="T1" fmla="*/ 0 h 4"/>
                  <a:gd name="T2" fmla="*/ 0 w 6"/>
                  <a:gd name="T3" fmla="*/ 0 h 4"/>
                  <a:gd name="T4" fmla="*/ 5 w 6"/>
                  <a:gd name="T5" fmla="*/ 4 h 4"/>
                  <a:gd name="T6" fmla="*/ 6 w 6"/>
                  <a:gd name="T7" fmla="*/ 4 h 4"/>
                  <a:gd name="T8" fmla="*/ 1 w 6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1"/>
                      <a:pt x="3" y="4"/>
                      <a:pt x="5" y="4"/>
                    </a:cubicBezTo>
                    <a:cubicBezTo>
                      <a:pt x="5" y="4"/>
                      <a:pt x="6" y="4"/>
                      <a:pt x="6" y="4"/>
                    </a:cubicBezTo>
                    <a:cubicBezTo>
                      <a:pt x="4" y="3"/>
                      <a:pt x="3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82"/>
              <p:cNvSpPr>
                <a:spLocks/>
              </p:cNvSpPr>
              <p:nvPr/>
            </p:nvSpPr>
            <p:spPr bwMode="auto">
              <a:xfrm>
                <a:off x="3667" y="3928"/>
                <a:ext cx="14" cy="14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83"/>
              <p:cNvSpPr>
                <a:spLocks/>
              </p:cNvSpPr>
              <p:nvPr/>
            </p:nvSpPr>
            <p:spPr bwMode="auto">
              <a:xfrm>
                <a:off x="2823" y="3145"/>
                <a:ext cx="14" cy="14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84"/>
              <p:cNvSpPr>
                <a:spLocks/>
              </p:cNvSpPr>
              <p:nvPr/>
            </p:nvSpPr>
            <p:spPr bwMode="auto">
              <a:xfrm>
                <a:off x="3395" y="3705"/>
                <a:ext cx="14" cy="14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1 h 3"/>
                  <a:gd name="T4" fmla="*/ 3 w 3"/>
                  <a:gd name="T5" fmla="*/ 3 h 3"/>
                  <a:gd name="T6" fmla="*/ 3 w 3"/>
                  <a:gd name="T7" fmla="*/ 2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3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85"/>
              <p:cNvSpPr>
                <a:spLocks/>
              </p:cNvSpPr>
              <p:nvPr/>
            </p:nvSpPr>
            <p:spPr bwMode="auto">
              <a:xfrm>
                <a:off x="3685" y="4017"/>
                <a:ext cx="23" cy="19"/>
              </a:xfrm>
              <a:custGeom>
                <a:avLst/>
                <a:gdLst>
                  <a:gd name="T0" fmla="*/ 1 w 5"/>
                  <a:gd name="T1" fmla="*/ 0 h 4"/>
                  <a:gd name="T2" fmla="*/ 0 w 5"/>
                  <a:gd name="T3" fmla="*/ 0 h 4"/>
                  <a:gd name="T4" fmla="*/ 4 w 5"/>
                  <a:gd name="T5" fmla="*/ 4 h 4"/>
                  <a:gd name="T6" fmla="*/ 5 w 5"/>
                  <a:gd name="T7" fmla="*/ 4 h 4"/>
                  <a:gd name="T8" fmla="*/ 1 w 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3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3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86"/>
              <p:cNvSpPr>
                <a:spLocks/>
              </p:cNvSpPr>
              <p:nvPr/>
            </p:nvSpPr>
            <p:spPr bwMode="auto">
              <a:xfrm>
                <a:off x="3893" y="4231"/>
                <a:ext cx="32" cy="24"/>
              </a:xfrm>
              <a:custGeom>
                <a:avLst/>
                <a:gdLst>
                  <a:gd name="T0" fmla="*/ 2 w 7"/>
                  <a:gd name="T1" fmla="*/ 0 h 5"/>
                  <a:gd name="T2" fmla="*/ 7 w 7"/>
                  <a:gd name="T3" fmla="*/ 5 h 5"/>
                  <a:gd name="T4" fmla="*/ 2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2" y="0"/>
                    </a:moveTo>
                    <a:cubicBezTo>
                      <a:pt x="0" y="0"/>
                      <a:pt x="1" y="2"/>
                      <a:pt x="7" y="5"/>
                    </a:cubicBezTo>
                    <a:cubicBezTo>
                      <a:pt x="6" y="2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87"/>
              <p:cNvSpPr>
                <a:spLocks/>
              </p:cNvSpPr>
              <p:nvPr/>
            </p:nvSpPr>
            <p:spPr bwMode="auto">
              <a:xfrm>
                <a:off x="3791" y="4189"/>
                <a:ext cx="60" cy="42"/>
              </a:xfrm>
              <a:custGeom>
                <a:avLst/>
                <a:gdLst>
                  <a:gd name="T0" fmla="*/ 2 w 13"/>
                  <a:gd name="T1" fmla="*/ 0 h 9"/>
                  <a:gd name="T2" fmla="*/ 0 w 13"/>
                  <a:gd name="T3" fmla="*/ 1 h 9"/>
                  <a:gd name="T4" fmla="*/ 12 w 13"/>
                  <a:gd name="T5" fmla="*/ 9 h 9"/>
                  <a:gd name="T6" fmla="*/ 13 w 13"/>
                  <a:gd name="T7" fmla="*/ 9 h 9"/>
                  <a:gd name="T8" fmla="*/ 2 w 13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9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1" y="2"/>
                      <a:pt x="8" y="9"/>
                      <a:pt x="12" y="9"/>
                    </a:cubicBezTo>
                    <a:cubicBezTo>
                      <a:pt x="12" y="9"/>
                      <a:pt x="12" y="9"/>
                      <a:pt x="13" y="9"/>
                    </a:cubicBezTo>
                    <a:cubicBezTo>
                      <a:pt x="7" y="6"/>
                      <a:pt x="6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88"/>
              <p:cNvSpPr>
                <a:spLocks/>
              </p:cNvSpPr>
              <p:nvPr/>
            </p:nvSpPr>
            <p:spPr bwMode="auto">
              <a:xfrm>
                <a:off x="3695" y="4120"/>
                <a:ext cx="96" cy="65"/>
              </a:xfrm>
              <a:custGeom>
                <a:avLst/>
                <a:gdLst>
                  <a:gd name="T0" fmla="*/ 0 w 21"/>
                  <a:gd name="T1" fmla="*/ 0 h 14"/>
                  <a:gd name="T2" fmla="*/ 20 w 21"/>
                  <a:gd name="T3" fmla="*/ 14 h 14"/>
                  <a:gd name="T4" fmla="*/ 21 w 21"/>
                  <a:gd name="T5" fmla="*/ 14 h 14"/>
                  <a:gd name="T6" fmla="*/ 16 w 21"/>
                  <a:gd name="T7" fmla="*/ 10 h 14"/>
                  <a:gd name="T8" fmla="*/ 17 w 21"/>
                  <a:gd name="T9" fmla="*/ 8 h 14"/>
                  <a:gd name="T10" fmla="*/ 13 w 21"/>
                  <a:gd name="T11" fmla="*/ 4 h 14"/>
                  <a:gd name="T12" fmla="*/ 11 w 21"/>
                  <a:gd name="T13" fmla="*/ 5 h 14"/>
                  <a:gd name="T14" fmla="*/ 0 w 21"/>
                  <a:gd name="T1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4">
                    <a:moveTo>
                      <a:pt x="0" y="0"/>
                    </a:moveTo>
                    <a:cubicBezTo>
                      <a:pt x="7" y="7"/>
                      <a:pt x="13" y="14"/>
                      <a:pt x="20" y="14"/>
                    </a:cubicBezTo>
                    <a:cubicBezTo>
                      <a:pt x="20" y="14"/>
                      <a:pt x="21" y="14"/>
                      <a:pt x="21" y="14"/>
                    </a:cubicBezTo>
                    <a:cubicBezTo>
                      <a:pt x="20" y="12"/>
                      <a:pt x="18" y="11"/>
                      <a:pt x="16" y="10"/>
                    </a:cubicBezTo>
                    <a:cubicBezTo>
                      <a:pt x="17" y="9"/>
                      <a:pt x="17" y="9"/>
                      <a:pt x="17" y="8"/>
                    </a:cubicBezTo>
                    <a:cubicBezTo>
                      <a:pt x="16" y="8"/>
                      <a:pt x="14" y="4"/>
                      <a:pt x="13" y="4"/>
                    </a:cubicBezTo>
                    <a:cubicBezTo>
                      <a:pt x="12" y="4"/>
                      <a:pt x="12" y="5"/>
                      <a:pt x="11" y="5"/>
                    </a:cubicBezTo>
                    <a:cubicBezTo>
                      <a:pt x="8" y="3"/>
                      <a:pt x="5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9"/>
              <p:cNvSpPr>
                <a:spLocks noEditPoints="1"/>
              </p:cNvSpPr>
              <p:nvPr/>
            </p:nvSpPr>
            <p:spPr bwMode="auto">
              <a:xfrm>
                <a:off x="-265" y="-197"/>
                <a:ext cx="4568" cy="5226"/>
              </a:xfrm>
              <a:custGeom>
                <a:avLst/>
                <a:gdLst>
                  <a:gd name="T0" fmla="*/ 678 w 991"/>
                  <a:gd name="T1" fmla="*/ 676 h 1121"/>
                  <a:gd name="T2" fmla="*/ 672 w 991"/>
                  <a:gd name="T3" fmla="*/ 670 h 1121"/>
                  <a:gd name="T4" fmla="*/ 650 w 991"/>
                  <a:gd name="T5" fmla="*/ 653 h 1121"/>
                  <a:gd name="T6" fmla="*/ 627 w 991"/>
                  <a:gd name="T7" fmla="*/ 620 h 1121"/>
                  <a:gd name="T8" fmla="*/ 618 w 991"/>
                  <a:gd name="T9" fmla="*/ 590 h 1121"/>
                  <a:gd name="T10" fmla="*/ 678 w 991"/>
                  <a:gd name="T11" fmla="*/ 567 h 1121"/>
                  <a:gd name="T12" fmla="*/ 683 w 991"/>
                  <a:gd name="T13" fmla="*/ 545 h 1121"/>
                  <a:gd name="T14" fmla="*/ 623 w 991"/>
                  <a:gd name="T15" fmla="*/ 537 h 1121"/>
                  <a:gd name="T16" fmla="*/ 621 w 991"/>
                  <a:gd name="T17" fmla="*/ 527 h 1121"/>
                  <a:gd name="T18" fmla="*/ 596 w 991"/>
                  <a:gd name="T19" fmla="*/ 514 h 1121"/>
                  <a:gd name="T20" fmla="*/ 580 w 991"/>
                  <a:gd name="T21" fmla="*/ 499 h 1121"/>
                  <a:gd name="T22" fmla="*/ 558 w 991"/>
                  <a:gd name="T23" fmla="*/ 487 h 1121"/>
                  <a:gd name="T24" fmla="*/ 470 w 991"/>
                  <a:gd name="T25" fmla="*/ 464 h 1121"/>
                  <a:gd name="T26" fmla="*/ 662 w 991"/>
                  <a:gd name="T27" fmla="*/ 530 h 1121"/>
                  <a:gd name="T28" fmla="*/ 563 w 991"/>
                  <a:gd name="T29" fmla="*/ 468 h 1121"/>
                  <a:gd name="T30" fmla="*/ 659 w 991"/>
                  <a:gd name="T31" fmla="*/ 543 h 1121"/>
                  <a:gd name="T32" fmla="*/ 663 w 991"/>
                  <a:gd name="T33" fmla="*/ 525 h 1121"/>
                  <a:gd name="T34" fmla="*/ 450 w 991"/>
                  <a:gd name="T35" fmla="*/ 445 h 1121"/>
                  <a:gd name="T36" fmla="*/ 515 w 991"/>
                  <a:gd name="T37" fmla="*/ 434 h 1121"/>
                  <a:gd name="T38" fmla="*/ 566 w 991"/>
                  <a:gd name="T39" fmla="*/ 450 h 1121"/>
                  <a:gd name="T40" fmla="*/ 486 w 991"/>
                  <a:gd name="T41" fmla="*/ 393 h 1121"/>
                  <a:gd name="T42" fmla="*/ 402 w 991"/>
                  <a:gd name="T43" fmla="*/ 369 h 1121"/>
                  <a:gd name="T44" fmla="*/ 389 w 991"/>
                  <a:gd name="T45" fmla="*/ 352 h 1121"/>
                  <a:gd name="T46" fmla="*/ 635 w 991"/>
                  <a:gd name="T47" fmla="*/ 1021 h 1121"/>
                  <a:gd name="T48" fmla="*/ 886 w 991"/>
                  <a:gd name="T49" fmla="*/ 975 h 1121"/>
                  <a:gd name="T50" fmla="*/ 866 w 991"/>
                  <a:gd name="T51" fmla="*/ 958 h 1121"/>
                  <a:gd name="T52" fmla="*/ 877 w 991"/>
                  <a:gd name="T53" fmla="*/ 922 h 1121"/>
                  <a:gd name="T54" fmla="*/ 855 w 991"/>
                  <a:gd name="T55" fmla="*/ 874 h 1121"/>
                  <a:gd name="T56" fmla="*/ 810 w 991"/>
                  <a:gd name="T57" fmla="*/ 835 h 1121"/>
                  <a:gd name="T58" fmla="*/ 407 w 991"/>
                  <a:gd name="T59" fmla="*/ 807 h 1121"/>
                  <a:gd name="T60" fmla="*/ 381 w 991"/>
                  <a:gd name="T61" fmla="*/ 779 h 1121"/>
                  <a:gd name="T62" fmla="*/ 350 w 991"/>
                  <a:gd name="T63" fmla="*/ 661 h 1121"/>
                  <a:gd name="T64" fmla="*/ 327 w 991"/>
                  <a:gd name="T65" fmla="*/ 635 h 1121"/>
                  <a:gd name="T66" fmla="*/ 299 w 991"/>
                  <a:gd name="T67" fmla="*/ 660 h 1121"/>
                  <a:gd name="T68" fmla="*/ 567 w 991"/>
                  <a:gd name="T69" fmla="*/ 589 h 1121"/>
                  <a:gd name="T70" fmla="*/ 512 w 991"/>
                  <a:gd name="T71" fmla="*/ 519 h 1121"/>
                  <a:gd name="T72" fmla="*/ 94 w 991"/>
                  <a:gd name="T73" fmla="*/ 495 h 1121"/>
                  <a:gd name="T74" fmla="*/ 416 w 991"/>
                  <a:gd name="T75" fmla="*/ 429 h 1121"/>
                  <a:gd name="T76" fmla="*/ 379 w 991"/>
                  <a:gd name="T77" fmla="*/ 383 h 1121"/>
                  <a:gd name="T78" fmla="*/ 372 w 991"/>
                  <a:gd name="T79" fmla="*/ 343 h 1121"/>
                  <a:gd name="T80" fmla="*/ 46 w 991"/>
                  <a:gd name="T81" fmla="*/ 3 h 1121"/>
                  <a:gd name="T82" fmla="*/ 62 w 991"/>
                  <a:gd name="T83" fmla="*/ 344 h 1121"/>
                  <a:gd name="T84" fmla="*/ 69 w 991"/>
                  <a:gd name="T85" fmla="*/ 455 h 1121"/>
                  <a:gd name="T86" fmla="*/ 210 w 991"/>
                  <a:gd name="T87" fmla="*/ 650 h 1121"/>
                  <a:gd name="T88" fmla="*/ 311 w 991"/>
                  <a:gd name="T89" fmla="*/ 692 h 1121"/>
                  <a:gd name="T90" fmla="*/ 609 w 991"/>
                  <a:gd name="T91" fmla="*/ 987 h 1121"/>
                  <a:gd name="T92" fmla="*/ 734 w 991"/>
                  <a:gd name="T93" fmla="*/ 1072 h 1121"/>
                  <a:gd name="T94" fmla="*/ 866 w 991"/>
                  <a:gd name="T95" fmla="*/ 1099 h 1121"/>
                  <a:gd name="T96" fmla="*/ 876 w 991"/>
                  <a:gd name="T97" fmla="*/ 1019 h 1121"/>
                  <a:gd name="T98" fmla="*/ 883 w 991"/>
                  <a:gd name="T99" fmla="*/ 956 h 1121"/>
                  <a:gd name="T100" fmla="*/ 893 w 991"/>
                  <a:gd name="T101" fmla="*/ 943 h 1121"/>
                  <a:gd name="T102" fmla="*/ 817 w 991"/>
                  <a:gd name="T103" fmla="*/ 863 h 1121"/>
                  <a:gd name="T104" fmla="*/ 815 w 991"/>
                  <a:gd name="T105" fmla="*/ 847 h 1121"/>
                  <a:gd name="T106" fmla="*/ 975 w 991"/>
                  <a:gd name="T107" fmla="*/ 979 h 1121"/>
                  <a:gd name="T108" fmla="*/ 805 w 991"/>
                  <a:gd name="T109" fmla="*/ 801 h 1121"/>
                  <a:gd name="T110" fmla="*/ 672 w 991"/>
                  <a:gd name="T111" fmla="*/ 721 h 1121"/>
                  <a:gd name="T112" fmla="*/ 626 w 991"/>
                  <a:gd name="T113" fmla="*/ 659 h 1121"/>
                  <a:gd name="T114" fmla="*/ 731 w 991"/>
                  <a:gd name="T115" fmla="*/ 744 h 1121"/>
                  <a:gd name="T116" fmla="*/ 596 w 991"/>
                  <a:gd name="T117" fmla="*/ 591 h 1121"/>
                  <a:gd name="T118" fmla="*/ 508 w 991"/>
                  <a:gd name="T119" fmla="*/ 508 h 1121"/>
                  <a:gd name="T120" fmla="*/ 428 w 991"/>
                  <a:gd name="T121" fmla="*/ 437 h 1121"/>
                  <a:gd name="T122" fmla="*/ 388 w 991"/>
                  <a:gd name="T123" fmla="*/ 346 h 1121"/>
                  <a:gd name="T124" fmla="*/ 391 w 991"/>
                  <a:gd name="T125" fmla="*/ 312 h 1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1" h="1121">
                    <a:moveTo>
                      <a:pt x="762" y="767"/>
                    </a:moveTo>
                    <a:cubicBezTo>
                      <a:pt x="764" y="769"/>
                      <a:pt x="766" y="772"/>
                      <a:pt x="767" y="774"/>
                    </a:cubicBezTo>
                    <a:cubicBezTo>
                      <a:pt x="767" y="774"/>
                      <a:pt x="766" y="774"/>
                      <a:pt x="766" y="774"/>
                    </a:cubicBezTo>
                    <a:cubicBezTo>
                      <a:pt x="767" y="775"/>
                      <a:pt x="767" y="777"/>
                      <a:pt x="766" y="778"/>
                    </a:cubicBezTo>
                    <a:cubicBezTo>
                      <a:pt x="765" y="777"/>
                      <a:pt x="765" y="777"/>
                      <a:pt x="764" y="777"/>
                    </a:cubicBezTo>
                    <a:cubicBezTo>
                      <a:pt x="764" y="777"/>
                      <a:pt x="764" y="777"/>
                      <a:pt x="763" y="777"/>
                    </a:cubicBezTo>
                    <a:cubicBezTo>
                      <a:pt x="763" y="779"/>
                      <a:pt x="764" y="779"/>
                      <a:pt x="765" y="779"/>
                    </a:cubicBezTo>
                    <a:cubicBezTo>
                      <a:pt x="766" y="779"/>
                      <a:pt x="766" y="779"/>
                      <a:pt x="767" y="779"/>
                    </a:cubicBezTo>
                    <a:cubicBezTo>
                      <a:pt x="768" y="779"/>
                      <a:pt x="769" y="779"/>
                      <a:pt x="769" y="779"/>
                    </a:cubicBezTo>
                    <a:cubicBezTo>
                      <a:pt x="770" y="779"/>
                      <a:pt x="770" y="779"/>
                      <a:pt x="771" y="779"/>
                    </a:cubicBezTo>
                    <a:cubicBezTo>
                      <a:pt x="771" y="780"/>
                      <a:pt x="771" y="780"/>
                      <a:pt x="771" y="780"/>
                    </a:cubicBezTo>
                    <a:cubicBezTo>
                      <a:pt x="770" y="781"/>
                      <a:pt x="769" y="781"/>
                      <a:pt x="768" y="781"/>
                    </a:cubicBezTo>
                    <a:cubicBezTo>
                      <a:pt x="771" y="782"/>
                      <a:pt x="775" y="788"/>
                      <a:pt x="778" y="788"/>
                    </a:cubicBezTo>
                    <a:cubicBezTo>
                      <a:pt x="778" y="788"/>
                      <a:pt x="778" y="788"/>
                      <a:pt x="778" y="788"/>
                    </a:cubicBezTo>
                    <a:cubicBezTo>
                      <a:pt x="778" y="787"/>
                      <a:pt x="778" y="786"/>
                      <a:pt x="779" y="785"/>
                    </a:cubicBezTo>
                    <a:cubicBezTo>
                      <a:pt x="777" y="784"/>
                      <a:pt x="776" y="782"/>
                      <a:pt x="774" y="780"/>
                    </a:cubicBezTo>
                    <a:cubicBezTo>
                      <a:pt x="775" y="779"/>
                      <a:pt x="775" y="778"/>
                      <a:pt x="776" y="778"/>
                    </a:cubicBezTo>
                    <a:cubicBezTo>
                      <a:pt x="777" y="778"/>
                      <a:pt x="777" y="779"/>
                      <a:pt x="778" y="779"/>
                    </a:cubicBezTo>
                    <a:cubicBezTo>
                      <a:pt x="773" y="775"/>
                      <a:pt x="767" y="771"/>
                      <a:pt x="762" y="767"/>
                    </a:cubicBezTo>
                    <a:moveTo>
                      <a:pt x="698" y="689"/>
                    </a:moveTo>
                    <a:cubicBezTo>
                      <a:pt x="698" y="689"/>
                      <a:pt x="698" y="689"/>
                      <a:pt x="698" y="689"/>
                    </a:cubicBezTo>
                    <a:cubicBezTo>
                      <a:pt x="699" y="690"/>
                      <a:pt x="699" y="690"/>
                      <a:pt x="699" y="690"/>
                    </a:cubicBezTo>
                    <a:cubicBezTo>
                      <a:pt x="699" y="690"/>
                      <a:pt x="699" y="690"/>
                      <a:pt x="699" y="689"/>
                    </a:cubicBezTo>
                    <a:cubicBezTo>
                      <a:pt x="698" y="689"/>
                      <a:pt x="698" y="689"/>
                      <a:pt x="698" y="689"/>
                    </a:cubicBezTo>
                    <a:moveTo>
                      <a:pt x="698" y="679"/>
                    </a:moveTo>
                    <a:cubicBezTo>
                      <a:pt x="699" y="680"/>
                      <a:pt x="699" y="680"/>
                      <a:pt x="699" y="680"/>
                    </a:cubicBezTo>
                    <a:cubicBezTo>
                      <a:pt x="699" y="680"/>
                      <a:pt x="699" y="681"/>
                      <a:pt x="699" y="681"/>
                    </a:cubicBezTo>
                    <a:cubicBezTo>
                      <a:pt x="699" y="680"/>
                      <a:pt x="699" y="680"/>
                      <a:pt x="698" y="679"/>
                    </a:cubicBezTo>
                    <a:moveTo>
                      <a:pt x="678" y="676"/>
                    </a:moveTo>
                    <a:cubicBezTo>
                      <a:pt x="679" y="677"/>
                      <a:pt x="680" y="677"/>
                      <a:pt x="681" y="678"/>
                    </a:cubicBezTo>
                    <a:cubicBezTo>
                      <a:pt x="680" y="677"/>
                      <a:pt x="679" y="676"/>
                      <a:pt x="678" y="676"/>
                    </a:cubicBezTo>
                    <a:moveTo>
                      <a:pt x="688" y="673"/>
                    </a:moveTo>
                    <a:cubicBezTo>
                      <a:pt x="687" y="676"/>
                      <a:pt x="689" y="678"/>
                      <a:pt x="692" y="681"/>
                    </a:cubicBezTo>
                    <a:cubicBezTo>
                      <a:pt x="693" y="680"/>
                      <a:pt x="694" y="680"/>
                      <a:pt x="695" y="680"/>
                    </a:cubicBezTo>
                    <a:cubicBezTo>
                      <a:pt x="693" y="677"/>
                      <a:pt x="691" y="675"/>
                      <a:pt x="688" y="673"/>
                    </a:cubicBezTo>
                    <a:moveTo>
                      <a:pt x="695" y="671"/>
                    </a:moveTo>
                    <a:cubicBezTo>
                      <a:pt x="695" y="671"/>
                      <a:pt x="694" y="671"/>
                      <a:pt x="694" y="672"/>
                    </a:cubicBezTo>
                    <a:cubicBezTo>
                      <a:pt x="694" y="673"/>
                      <a:pt x="696" y="675"/>
                      <a:pt x="698" y="677"/>
                    </a:cubicBezTo>
                    <a:cubicBezTo>
                      <a:pt x="697" y="676"/>
                      <a:pt x="697" y="676"/>
                      <a:pt x="697" y="675"/>
                    </a:cubicBezTo>
                    <a:cubicBezTo>
                      <a:pt x="703" y="678"/>
                      <a:pt x="709" y="680"/>
                      <a:pt x="716" y="686"/>
                    </a:cubicBezTo>
                    <a:cubicBezTo>
                      <a:pt x="717" y="681"/>
                      <a:pt x="712" y="683"/>
                      <a:pt x="710" y="680"/>
                    </a:cubicBezTo>
                    <a:cubicBezTo>
                      <a:pt x="710" y="679"/>
                      <a:pt x="711" y="679"/>
                      <a:pt x="711" y="679"/>
                    </a:cubicBezTo>
                    <a:cubicBezTo>
                      <a:pt x="711" y="679"/>
                      <a:pt x="711" y="679"/>
                      <a:pt x="711" y="679"/>
                    </a:cubicBezTo>
                    <a:cubicBezTo>
                      <a:pt x="711" y="679"/>
                      <a:pt x="712" y="679"/>
                      <a:pt x="712" y="679"/>
                    </a:cubicBezTo>
                    <a:cubicBezTo>
                      <a:pt x="712" y="679"/>
                      <a:pt x="713" y="679"/>
                      <a:pt x="713" y="679"/>
                    </a:cubicBezTo>
                    <a:cubicBezTo>
                      <a:pt x="712" y="678"/>
                      <a:pt x="711" y="677"/>
                      <a:pt x="710" y="676"/>
                    </a:cubicBezTo>
                    <a:cubicBezTo>
                      <a:pt x="710" y="677"/>
                      <a:pt x="710" y="677"/>
                      <a:pt x="710" y="677"/>
                    </a:cubicBezTo>
                    <a:cubicBezTo>
                      <a:pt x="705" y="676"/>
                      <a:pt x="700" y="671"/>
                      <a:pt x="695" y="671"/>
                    </a:cubicBezTo>
                    <a:moveTo>
                      <a:pt x="668" y="671"/>
                    </a:moveTo>
                    <a:cubicBezTo>
                      <a:pt x="667" y="672"/>
                      <a:pt x="666" y="672"/>
                      <a:pt x="665" y="673"/>
                    </a:cubicBezTo>
                    <a:cubicBezTo>
                      <a:pt x="667" y="674"/>
                      <a:pt x="670" y="675"/>
                      <a:pt x="672" y="676"/>
                    </a:cubicBezTo>
                    <a:cubicBezTo>
                      <a:pt x="672" y="675"/>
                      <a:pt x="672" y="675"/>
                      <a:pt x="672" y="674"/>
                    </a:cubicBezTo>
                    <a:cubicBezTo>
                      <a:pt x="670" y="673"/>
                      <a:pt x="669" y="672"/>
                      <a:pt x="668" y="671"/>
                    </a:cubicBezTo>
                    <a:moveTo>
                      <a:pt x="683" y="670"/>
                    </a:moveTo>
                    <a:cubicBezTo>
                      <a:pt x="684" y="672"/>
                      <a:pt x="685" y="673"/>
                      <a:pt x="685" y="673"/>
                    </a:cubicBezTo>
                    <a:cubicBezTo>
                      <a:pt x="687" y="673"/>
                      <a:pt x="687" y="670"/>
                      <a:pt x="683" y="670"/>
                    </a:cubicBezTo>
                    <a:moveTo>
                      <a:pt x="673" y="669"/>
                    </a:moveTo>
                    <a:cubicBezTo>
                      <a:pt x="673" y="669"/>
                      <a:pt x="672" y="669"/>
                      <a:pt x="672" y="670"/>
                    </a:cubicBezTo>
                    <a:cubicBezTo>
                      <a:pt x="673" y="671"/>
                      <a:pt x="673" y="672"/>
                      <a:pt x="674" y="673"/>
                    </a:cubicBezTo>
                    <a:cubicBezTo>
                      <a:pt x="674" y="673"/>
                      <a:pt x="674" y="673"/>
                      <a:pt x="674" y="673"/>
                    </a:cubicBezTo>
                    <a:cubicBezTo>
                      <a:pt x="677" y="673"/>
                      <a:pt x="674" y="669"/>
                      <a:pt x="673" y="669"/>
                    </a:cubicBezTo>
                    <a:moveTo>
                      <a:pt x="667" y="664"/>
                    </a:moveTo>
                    <a:cubicBezTo>
                      <a:pt x="666" y="664"/>
                      <a:pt x="666" y="664"/>
                      <a:pt x="666" y="664"/>
                    </a:cubicBezTo>
                    <a:cubicBezTo>
                      <a:pt x="667" y="665"/>
                      <a:pt x="666" y="666"/>
                      <a:pt x="668" y="666"/>
                    </a:cubicBezTo>
                    <a:cubicBezTo>
                      <a:pt x="670" y="667"/>
                      <a:pt x="670" y="668"/>
                      <a:pt x="671" y="668"/>
                    </a:cubicBezTo>
                    <a:cubicBezTo>
                      <a:pt x="671" y="668"/>
                      <a:pt x="670" y="667"/>
                      <a:pt x="670" y="666"/>
                    </a:cubicBezTo>
                    <a:cubicBezTo>
                      <a:pt x="669" y="665"/>
                      <a:pt x="668" y="664"/>
                      <a:pt x="667" y="664"/>
                    </a:cubicBezTo>
                    <a:moveTo>
                      <a:pt x="673" y="658"/>
                    </a:moveTo>
                    <a:cubicBezTo>
                      <a:pt x="672" y="658"/>
                      <a:pt x="672" y="658"/>
                      <a:pt x="672" y="658"/>
                    </a:cubicBezTo>
                    <a:cubicBezTo>
                      <a:pt x="673" y="659"/>
                      <a:pt x="674" y="660"/>
                      <a:pt x="675" y="660"/>
                    </a:cubicBezTo>
                    <a:cubicBezTo>
                      <a:pt x="675" y="660"/>
                      <a:pt x="675" y="659"/>
                      <a:pt x="675" y="659"/>
                    </a:cubicBezTo>
                    <a:cubicBezTo>
                      <a:pt x="674" y="658"/>
                      <a:pt x="674" y="658"/>
                      <a:pt x="673" y="658"/>
                    </a:cubicBezTo>
                    <a:moveTo>
                      <a:pt x="653" y="649"/>
                    </a:moveTo>
                    <a:cubicBezTo>
                      <a:pt x="652" y="649"/>
                      <a:pt x="652" y="649"/>
                      <a:pt x="652" y="649"/>
                    </a:cubicBezTo>
                    <a:cubicBezTo>
                      <a:pt x="654" y="653"/>
                      <a:pt x="657" y="655"/>
                      <a:pt x="660" y="656"/>
                    </a:cubicBezTo>
                    <a:cubicBezTo>
                      <a:pt x="660" y="654"/>
                      <a:pt x="655" y="649"/>
                      <a:pt x="653" y="649"/>
                    </a:cubicBezTo>
                    <a:moveTo>
                      <a:pt x="634" y="646"/>
                    </a:moveTo>
                    <a:cubicBezTo>
                      <a:pt x="638" y="650"/>
                      <a:pt x="642" y="654"/>
                      <a:pt x="646" y="657"/>
                    </a:cubicBezTo>
                    <a:cubicBezTo>
                      <a:pt x="645" y="657"/>
                      <a:pt x="645" y="657"/>
                      <a:pt x="645" y="657"/>
                    </a:cubicBezTo>
                    <a:cubicBezTo>
                      <a:pt x="648" y="657"/>
                      <a:pt x="651" y="660"/>
                      <a:pt x="654" y="661"/>
                    </a:cubicBezTo>
                    <a:cubicBezTo>
                      <a:pt x="654" y="659"/>
                      <a:pt x="654" y="657"/>
                      <a:pt x="653" y="656"/>
                    </a:cubicBezTo>
                    <a:cubicBezTo>
                      <a:pt x="653" y="655"/>
                      <a:pt x="652" y="655"/>
                      <a:pt x="651" y="654"/>
                    </a:cubicBezTo>
                    <a:cubicBezTo>
                      <a:pt x="651" y="654"/>
                      <a:pt x="652" y="654"/>
                      <a:pt x="652" y="654"/>
                    </a:cubicBezTo>
                    <a:cubicBezTo>
                      <a:pt x="652" y="654"/>
                      <a:pt x="652" y="655"/>
                      <a:pt x="653" y="655"/>
                    </a:cubicBezTo>
                    <a:cubicBezTo>
                      <a:pt x="652" y="652"/>
                      <a:pt x="650" y="650"/>
                      <a:pt x="645" y="647"/>
                    </a:cubicBezTo>
                    <a:cubicBezTo>
                      <a:pt x="646" y="648"/>
                      <a:pt x="646" y="648"/>
                      <a:pt x="646" y="649"/>
                    </a:cubicBezTo>
                    <a:cubicBezTo>
                      <a:pt x="647" y="650"/>
                      <a:pt x="649" y="652"/>
                      <a:pt x="650" y="653"/>
                    </a:cubicBezTo>
                    <a:cubicBezTo>
                      <a:pt x="650" y="653"/>
                      <a:pt x="649" y="653"/>
                      <a:pt x="649" y="653"/>
                    </a:cubicBezTo>
                    <a:cubicBezTo>
                      <a:pt x="649" y="653"/>
                      <a:pt x="649" y="653"/>
                      <a:pt x="648" y="653"/>
                    </a:cubicBezTo>
                    <a:cubicBezTo>
                      <a:pt x="648" y="652"/>
                      <a:pt x="647" y="652"/>
                      <a:pt x="646" y="651"/>
                    </a:cubicBezTo>
                    <a:cubicBezTo>
                      <a:pt x="646" y="652"/>
                      <a:pt x="646" y="653"/>
                      <a:pt x="646" y="654"/>
                    </a:cubicBezTo>
                    <a:cubicBezTo>
                      <a:pt x="642" y="652"/>
                      <a:pt x="638" y="649"/>
                      <a:pt x="634" y="646"/>
                    </a:cubicBezTo>
                    <a:moveTo>
                      <a:pt x="638" y="639"/>
                    </a:moveTo>
                    <a:cubicBezTo>
                      <a:pt x="638" y="639"/>
                      <a:pt x="638" y="639"/>
                      <a:pt x="638" y="639"/>
                    </a:cubicBezTo>
                    <a:cubicBezTo>
                      <a:pt x="639" y="641"/>
                      <a:pt x="640" y="642"/>
                      <a:pt x="640" y="642"/>
                    </a:cubicBezTo>
                    <a:cubicBezTo>
                      <a:pt x="641" y="642"/>
                      <a:pt x="641" y="641"/>
                      <a:pt x="641" y="641"/>
                    </a:cubicBezTo>
                    <a:cubicBezTo>
                      <a:pt x="640" y="640"/>
                      <a:pt x="640" y="639"/>
                      <a:pt x="638" y="639"/>
                    </a:cubicBezTo>
                    <a:moveTo>
                      <a:pt x="643" y="639"/>
                    </a:moveTo>
                    <a:cubicBezTo>
                      <a:pt x="643" y="639"/>
                      <a:pt x="642" y="639"/>
                      <a:pt x="642" y="639"/>
                    </a:cubicBezTo>
                    <a:cubicBezTo>
                      <a:pt x="645" y="641"/>
                      <a:pt x="648" y="645"/>
                      <a:pt x="651" y="649"/>
                    </a:cubicBezTo>
                    <a:cubicBezTo>
                      <a:pt x="654" y="647"/>
                      <a:pt x="646" y="639"/>
                      <a:pt x="643" y="639"/>
                    </a:cubicBezTo>
                    <a:moveTo>
                      <a:pt x="638" y="632"/>
                    </a:moveTo>
                    <a:cubicBezTo>
                      <a:pt x="636" y="635"/>
                      <a:pt x="641" y="636"/>
                      <a:pt x="641" y="638"/>
                    </a:cubicBezTo>
                    <a:cubicBezTo>
                      <a:pt x="643" y="636"/>
                      <a:pt x="642" y="635"/>
                      <a:pt x="641" y="634"/>
                    </a:cubicBezTo>
                    <a:cubicBezTo>
                      <a:pt x="640" y="633"/>
                      <a:pt x="639" y="633"/>
                      <a:pt x="638" y="632"/>
                    </a:cubicBezTo>
                    <a:moveTo>
                      <a:pt x="645" y="623"/>
                    </a:moveTo>
                    <a:cubicBezTo>
                      <a:pt x="644" y="623"/>
                      <a:pt x="642" y="625"/>
                      <a:pt x="645" y="626"/>
                    </a:cubicBezTo>
                    <a:cubicBezTo>
                      <a:pt x="645" y="625"/>
                      <a:pt x="645" y="625"/>
                      <a:pt x="645" y="625"/>
                    </a:cubicBezTo>
                    <a:cubicBezTo>
                      <a:pt x="645" y="625"/>
                      <a:pt x="645" y="625"/>
                      <a:pt x="646" y="625"/>
                    </a:cubicBezTo>
                    <a:cubicBezTo>
                      <a:pt x="647" y="626"/>
                      <a:pt x="647" y="626"/>
                      <a:pt x="648" y="626"/>
                    </a:cubicBezTo>
                    <a:cubicBezTo>
                      <a:pt x="648" y="626"/>
                      <a:pt x="648" y="626"/>
                      <a:pt x="648" y="626"/>
                    </a:cubicBezTo>
                    <a:cubicBezTo>
                      <a:pt x="647" y="623"/>
                      <a:pt x="646" y="623"/>
                      <a:pt x="645" y="623"/>
                    </a:cubicBezTo>
                    <a:moveTo>
                      <a:pt x="625" y="618"/>
                    </a:moveTo>
                    <a:cubicBezTo>
                      <a:pt x="625" y="618"/>
                      <a:pt x="625" y="618"/>
                      <a:pt x="625" y="618"/>
                    </a:cubicBezTo>
                    <a:cubicBezTo>
                      <a:pt x="625" y="619"/>
                      <a:pt x="625" y="620"/>
                      <a:pt x="626" y="620"/>
                    </a:cubicBezTo>
                    <a:cubicBezTo>
                      <a:pt x="626" y="620"/>
                      <a:pt x="627" y="620"/>
                      <a:pt x="627" y="620"/>
                    </a:cubicBezTo>
                    <a:cubicBezTo>
                      <a:pt x="626" y="619"/>
                      <a:pt x="627" y="618"/>
                      <a:pt x="625" y="618"/>
                    </a:cubicBezTo>
                    <a:moveTo>
                      <a:pt x="693" y="616"/>
                    </a:moveTo>
                    <a:cubicBezTo>
                      <a:pt x="692" y="616"/>
                      <a:pt x="699" y="623"/>
                      <a:pt x="698" y="624"/>
                    </a:cubicBezTo>
                    <a:cubicBezTo>
                      <a:pt x="700" y="621"/>
                      <a:pt x="694" y="617"/>
                      <a:pt x="694" y="617"/>
                    </a:cubicBezTo>
                    <a:cubicBezTo>
                      <a:pt x="693" y="616"/>
                      <a:pt x="693" y="616"/>
                      <a:pt x="693" y="616"/>
                    </a:cubicBezTo>
                    <a:moveTo>
                      <a:pt x="617" y="609"/>
                    </a:moveTo>
                    <a:cubicBezTo>
                      <a:pt x="619" y="612"/>
                      <a:pt x="622" y="614"/>
                      <a:pt x="623" y="618"/>
                    </a:cubicBezTo>
                    <a:cubicBezTo>
                      <a:pt x="626" y="615"/>
                      <a:pt x="621" y="611"/>
                      <a:pt x="617" y="609"/>
                    </a:cubicBezTo>
                    <a:moveTo>
                      <a:pt x="631" y="609"/>
                    </a:moveTo>
                    <a:cubicBezTo>
                      <a:pt x="631" y="610"/>
                      <a:pt x="632" y="611"/>
                      <a:pt x="631" y="612"/>
                    </a:cubicBezTo>
                    <a:cubicBezTo>
                      <a:pt x="635" y="615"/>
                      <a:pt x="637" y="621"/>
                      <a:pt x="642" y="621"/>
                    </a:cubicBezTo>
                    <a:cubicBezTo>
                      <a:pt x="642" y="621"/>
                      <a:pt x="642" y="621"/>
                      <a:pt x="642" y="621"/>
                    </a:cubicBezTo>
                    <a:cubicBezTo>
                      <a:pt x="641" y="621"/>
                      <a:pt x="641" y="620"/>
                      <a:pt x="640" y="619"/>
                    </a:cubicBezTo>
                    <a:cubicBezTo>
                      <a:pt x="644" y="615"/>
                      <a:pt x="634" y="611"/>
                      <a:pt x="631" y="609"/>
                    </a:cubicBezTo>
                    <a:moveTo>
                      <a:pt x="636" y="606"/>
                    </a:moveTo>
                    <a:cubicBezTo>
                      <a:pt x="636" y="606"/>
                      <a:pt x="636" y="606"/>
                      <a:pt x="636" y="606"/>
                    </a:cubicBezTo>
                    <a:cubicBezTo>
                      <a:pt x="639" y="609"/>
                      <a:pt x="640" y="611"/>
                      <a:pt x="640" y="614"/>
                    </a:cubicBezTo>
                    <a:cubicBezTo>
                      <a:pt x="641" y="613"/>
                      <a:pt x="641" y="613"/>
                      <a:pt x="642" y="613"/>
                    </a:cubicBezTo>
                    <a:cubicBezTo>
                      <a:pt x="642" y="613"/>
                      <a:pt x="643" y="614"/>
                      <a:pt x="643" y="614"/>
                    </a:cubicBezTo>
                    <a:cubicBezTo>
                      <a:pt x="644" y="614"/>
                      <a:pt x="644" y="615"/>
                      <a:pt x="645" y="615"/>
                    </a:cubicBezTo>
                    <a:cubicBezTo>
                      <a:pt x="645" y="615"/>
                      <a:pt x="645" y="615"/>
                      <a:pt x="646" y="615"/>
                    </a:cubicBezTo>
                    <a:cubicBezTo>
                      <a:pt x="645" y="611"/>
                      <a:pt x="639" y="606"/>
                      <a:pt x="636" y="606"/>
                    </a:cubicBezTo>
                    <a:moveTo>
                      <a:pt x="609" y="599"/>
                    </a:moveTo>
                    <a:cubicBezTo>
                      <a:pt x="609" y="599"/>
                      <a:pt x="609" y="599"/>
                      <a:pt x="609" y="599"/>
                    </a:cubicBezTo>
                    <a:cubicBezTo>
                      <a:pt x="609" y="601"/>
                      <a:pt x="609" y="601"/>
                      <a:pt x="610" y="601"/>
                    </a:cubicBezTo>
                    <a:cubicBezTo>
                      <a:pt x="610" y="601"/>
                      <a:pt x="611" y="601"/>
                      <a:pt x="611" y="600"/>
                    </a:cubicBezTo>
                    <a:cubicBezTo>
                      <a:pt x="611" y="600"/>
                      <a:pt x="611" y="599"/>
                      <a:pt x="609" y="599"/>
                    </a:cubicBezTo>
                    <a:moveTo>
                      <a:pt x="622" y="588"/>
                    </a:moveTo>
                    <a:cubicBezTo>
                      <a:pt x="620" y="588"/>
                      <a:pt x="619" y="589"/>
                      <a:pt x="618" y="590"/>
                    </a:cubicBezTo>
                    <a:cubicBezTo>
                      <a:pt x="620" y="592"/>
                      <a:pt x="620" y="591"/>
                      <a:pt x="621" y="594"/>
                    </a:cubicBezTo>
                    <a:cubicBezTo>
                      <a:pt x="622" y="593"/>
                      <a:pt x="623" y="592"/>
                      <a:pt x="623" y="592"/>
                    </a:cubicBezTo>
                    <a:cubicBezTo>
                      <a:pt x="625" y="592"/>
                      <a:pt x="627" y="595"/>
                      <a:pt x="628" y="596"/>
                    </a:cubicBezTo>
                    <a:cubicBezTo>
                      <a:pt x="630" y="593"/>
                      <a:pt x="626" y="588"/>
                      <a:pt x="622" y="588"/>
                    </a:cubicBezTo>
                    <a:moveTo>
                      <a:pt x="659" y="586"/>
                    </a:moveTo>
                    <a:cubicBezTo>
                      <a:pt x="661" y="588"/>
                      <a:pt x="663" y="588"/>
                      <a:pt x="666" y="591"/>
                    </a:cubicBezTo>
                    <a:cubicBezTo>
                      <a:pt x="667" y="591"/>
                      <a:pt x="669" y="589"/>
                      <a:pt x="671" y="589"/>
                    </a:cubicBezTo>
                    <a:cubicBezTo>
                      <a:pt x="671" y="588"/>
                      <a:pt x="671" y="588"/>
                      <a:pt x="671" y="588"/>
                    </a:cubicBezTo>
                    <a:cubicBezTo>
                      <a:pt x="670" y="588"/>
                      <a:pt x="670" y="589"/>
                      <a:pt x="669" y="589"/>
                    </a:cubicBezTo>
                    <a:cubicBezTo>
                      <a:pt x="668" y="589"/>
                      <a:pt x="667" y="588"/>
                      <a:pt x="666" y="586"/>
                    </a:cubicBezTo>
                    <a:cubicBezTo>
                      <a:pt x="665" y="586"/>
                      <a:pt x="663" y="586"/>
                      <a:pt x="661" y="586"/>
                    </a:cubicBezTo>
                    <a:cubicBezTo>
                      <a:pt x="660" y="586"/>
                      <a:pt x="660" y="586"/>
                      <a:pt x="659" y="586"/>
                    </a:cubicBezTo>
                    <a:moveTo>
                      <a:pt x="605" y="582"/>
                    </a:moveTo>
                    <a:cubicBezTo>
                      <a:pt x="611" y="589"/>
                      <a:pt x="618" y="600"/>
                      <a:pt x="624" y="603"/>
                    </a:cubicBezTo>
                    <a:cubicBezTo>
                      <a:pt x="621" y="594"/>
                      <a:pt x="614" y="590"/>
                      <a:pt x="605" y="582"/>
                    </a:cubicBezTo>
                    <a:moveTo>
                      <a:pt x="710" y="580"/>
                    </a:moveTo>
                    <a:cubicBezTo>
                      <a:pt x="710" y="580"/>
                      <a:pt x="710" y="580"/>
                      <a:pt x="710" y="580"/>
                    </a:cubicBezTo>
                    <a:cubicBezTo>
                      <a:pt x="710" y="580"/>
                      <a:pt x="710" y="580"/>
                      <a:pt x="710" y="580"/>
                    </a:cubicBezTo>
                    <a:cubicBezTo>
                      <a:pt x="710" y="580"/>
                      <a:pt x="710" y="580"/>
                      <a:pt x="710" y="580"/>
                    </a:cubicBezTo>
                    <a:moveTo>
                      <a:pt x="679" y="570"/>
                    </a:moveTo>
                    <a:cubicBezTo>
                      <a:pt x="679" y="571"/>
                      <a:pt x="679" y="572"/>
                      <a:pt x="681" y="573"/>
                    </a:cubicBezTo>
                    <a:cubicBezTo>
                      <a:pt x="681" y="573"/>
                      <a:pt x="681" y="573"/>
                      <a:pt x="681" y="573"/>
                    </a:cubicBezTo>
                    <a:cubicBezTo>
                      <a:pt x="680" y="572"/>
                      <a:pt x="679" y="571"/>
                      <a:pt x="679" y="570"/>
                    </a:cubicBezTo>
                    <a:moveTo>
                      <a:pt x="650" y="570"/>
                    </a:moveTo>
                    <a:cubicBezTo>
                      <a:pt x="650" y="570"/>
                      <a:pt x="649" y="570"/>
                      <a:pt x="649" y="570"/>
                    </a:cubicBezTo>
                    <a:cubicBezTo>
                      <a:pt x="650" y="572"/>
                      <a:pt x="650" y="574"/>
                      <a:pt x="652" y="574"/>
                    </a:cubicBezTo>
                    <a:cubicBezTo>
                      <a:pt x="652" y="574"/>
                      <a:pt x="653" y="574"/>
                      <a:pt x="653" y="573"/>
                    </a:cubicBezTo>
                    <a:cubicBezTo>
                      <a:pt x="652" y="571"/>
                      <a:pt x="652" y="570"/>
                      <a:pt x="650" y="570"/>
                    </a:cubicBezTo>
                    <a:moveTo>
                      <a:pt x="678" y="567"/>
                    </a:moveTo>
                    <a:cubicBezTo>
                      <a:pt x="679" y="569"/>
                      <a:pt x="680" y="570"/>
                      <a:pt x="681" y="571"/>
                    </a:cubicBezTo>
                    <a:cubicBezTo>
                      <a:pt x="681" y="570"/>
                      <a:pt x="680" y="568"/>
                      <a:pt x="678" y="567"/>
                    </a:cubicBezTo>
                    <a:moveTo>
                      <a:pt x="699" y="561"/>
                    </a:moveTo>
                    <a:cubicBezTo>
                      <a:pt x="699" y="561"/>
                      <a:pt x="698" y="561"/>
                      <a:pt x="698" y="561"/>
                    </a:cubicBezTo>
                    <a:cubicBezTo>
                      <a:pt x="698" y="561"/>
                      <a:pt x="698" y="561"/>
                      <a:pt x="697" y="561"/>
                    </a:cubicBezTo>
                    <a:cubicBezTo>
                      <a:pt x="699" y="562"/>
                      <a:pt x="700" y="564"/>
                      <a:pt x="701" y="565"/>
                    </a:cubicBezTo>
                    <a:cubicBezTo>
                      <a:pt x="701" y="564"/>
                      <a:pt x="701" y="564"/>
                      <a:pt x="701" y="563"/>
                    </a:cubicBezTo>
                    <a:cubicBezTo>
                      <a:pt x="700" y="563"/>
                      <a:pt x="700" y="562"/>
                      <a:pt x="699" y="561"/>
                    </a:cubicBezTo>
                    <a:moveTo>
                      <a:pt x="578" y="561"/>
                    </a:moveTo>
                    <a:cubicBezTo>
                      <a:pt x="576" y="562"/>
                      <a:pt x="577" y="564"/>
                      <a:pt x="579" y="564"/>
                    </a:cubicBezTo>
                    <a:cubicBezTo>
                      <a:pt x="579" y="564"/>
                      <a:pt x="579" y="564"/>
                      <a:pt x="580" y="564"/>
                    </a:cubicBezTo>
                    <a:cubicBezTo>
                      <a:pt x="579" y="563"/>
                      <a:pt x="579" y="563"/>
                      <a:pt x="580" y="562"/>
                    </a:cubicBezTo>
                    <a:cubicBezTo>
                      <a:pt x="579" y="562"/>
                      <a:pt x="579" y="561"/>
                      <a:pt x="578" y="561"/>
                    </a:cubicBezTo>
                    <a:moveTo>
                      <a:pt x="664" y="555"/>
                    </a:moveTo>
                    <a:cubicBezTo>
                      <a:pt x="664" y="555"/>
                      <a:pt x="664" y="556"/>
                      <a:pt x="664" y="556"/>
                    </a:cubicBezTo>
                    <a:cubicBezTo>
                      <a:pt x="664" y="556"/>
                      <a:pt x="665" y="556"/>
                      <a:pt x="665" y="556"/>
                    </a:cubicBezTo>
                    <a:cubicBezTo>
                      <a:pt x="665" y="556"/>
                      <a:pt x="664" y="555"/>
                      <a:pt x="664" y="555"/>
                    </a:cubicBezTo>
                    <a:moveTo>
                      <a:pt x="669" y="550"/>
                    </a:moveTo>
                    <a:cubicBezTo>
                      <a:pt x="669" y="551"/>
                      <a:pt x="669" y="552"/>
                      <a:pt x="669" y="553"/>
                    </a:cubicBezTo>
                    <a:cubicBezTo>
                      <a:pt x="667" y="553"/>
                      <a:pt x="666" y="552"/>
                      <a:pt x="665" y="551"/>
                    </a:cubicBezTo>
                    <a:cubicBezTo>
                      <a:pt x="665" y="551"/>
                      <a:pt x="665" y="551"/>
                      <a:pt x="664" y="551"/>
                    </a:cubicBezTo>
                    <a:cubicBezTo>
                      <a:pt x="664" y="551"/>
                      <a:pt x="664" y="551"/>
                      <a:pt x="663" y="551"/>
                    </a:cubicBezTo>
                    <a:cubicBezTo>
                      <a:pt x="665" y="553"/>
                      <a:pt x="667" y="555"/>
                      <a:pt x="669" y="556"/>
                    </a:cubicBezTo>
                    <a:cubicBezTo>
                      <a:pt x="669" y="556"/>
                      <a:pt x="669" y="557"/>
                      <a:pt x="669" y="557"/>
                    </a:cubicBezTo>
                    <a:cubicBezTo>
                      <a:pt x="672" y="558"/>
                      <a:pt x="674" y="562"/>
                      <a:pt x="679" y="564"/>
                    </a:cubicBezTo>
                    <a:cubicBezTo>
                      <a:pt x="680" y="560"/>
                      <a:pt x="676" y="557"/>
                      <a:pt x="672" y="556"/>
                    </a:cubicBezTo>
                    <a:cubicBezTo>
                      <a:pt x="672" y="554"/>
                      <a:pt x="672" y="552"/>
                      <a:pt x="671" y="551"/>
                    </a:cubicBezTo>
                    <a:cubicBezTo>
                      <a:pt x="670" y="550"/>
                      <a:pt x="669" y="550"/>
                      <a:pt x="669" y="550"/>
                    </a:cubicBezTo>
                    <a:moveTo>
                      <a:pt x="683" y="545"/>
                    </a:moveTo>
                    <a:cubicBezTo>
                      <a:pt x="682" y="545"/>
                      <a:pt x="682" y="546"/>
                      <a:pt x="681" y="546"/>
                    </a:cubicBezTo>
                    <a:cubicBezTo>
                      <a:pt x="687" y="551"/>
                      <a:pt x="692" y="556"/>
                      <a:pt x="697" y="561"/>
                    </a:cubicBezTo>
                    <a:cubicBezTo>
                      <a:pt x="697" y="561"/>
                      <a:pt x="697" y="561"/>
                      <a:pt x="697" y="560"/>
                    </a:cubicBezTo>
                    <a:cubicBezTo>
                      <a:pt x="696" y="559"/>
                      <a:pt x="695" y="558"/>
                      <a:pt x="695" y="557"/>
                    </a:cubicBezTo>
                    <a:cubicBezTo>
                      <a:pt x="691" y="553"/>
                      <a:pt x="687" y="549"/>
                      <a:pt x="683" y="545"/>
                    </a:cubicBezTo>
                    <a:moveTo>
                      <a:pt x="639" y="544"/>
                    </a:moveTo>
                    <a:cubicBezTo>
                      <a:pt x="638" y="544"/>
                      <a:pt x="638" y="545"/>
                      <a:pt x="638" y="545"/>
                    </a:cubicBezTo>
                    <a:cubicBezTo>
                      <a:pt x="639" y="545"/>
                      <a:pt x="640" y="548"/>
                      <a:pt x="642" y="548"/>
                    </a:cubicBezTo>
                    <a:cubicBezTo>
                      <a:pt x="642" y="548"/>
                      <a:pt x="642" y="548"/>
                      <a:pt x="642" y="548"/>
                    </a:cubicBezTo>
                    <a:cubicBezTo>
                      <a:pt x="641" y="547"/>
                      <a:pt x="640" y="544"/>
                      <a:pt x="639" y="544"/>
                    </a:cubicBezTo>
                    <a:moveTo>
                      <a:pt x="642" y="543"/>
                    </a:moveTo>
                    <a:cubicBezTo>
                      <a:pt x="640" y="543"/>
                      <a:pt x="640" y="543"/>
                      <a:pt x="640" y="544"/>
                    </a:cubicBezTo>
                    <a:cubicBezTo>
                      <a:pt x="640" y="544"/>
                      <a:pt x="640" y="544"/>
                      <a:pt x="640" y="544"/>
                    </a:cubicBezTo>
                    <a:cubicBezTo>
                      <a:pt x="641" y="544"/>
                      <a:pt x="641" y="545"/>
                      <a:pt x="642" y="546"/>
                    </a:cubicBezTo>
                    <a:cubicBezTo>
                      <a:pt x="642" y="546"/>
                      <a:pt x="643" y="547"/>
                      <a:pt x="644" y="547"/>
                    </a:cubicBezTo>
                    <a:cubicBezTo>
                      <a:pt x="644" y="547"/>
                      <a:pt x="645" y="547"/>
                      <a:pt x="645" y="546"/>
                    </a:cubicBezTo>
                    <a:cubicBezTo>
                      <a:pt x="645" y="546"/>
                      <a:pt x="645" y="545"/>
                      <a:pt x="646" y="544"/>
                    </a:cubicBezTo>
                    <a:cubicBezTo>
                      <a:pt x="645" y="543"/>
                      <a:pt x="643" y="543"/>
                      <a:pt x="642" y="543"/>
                    </a:cubicBezTo>
                    <a:moveTo>
                      <a:pt x="605" y="541"/>
                    </a:moveTo>
                    <a:cubicBezTo>
                      <a:pt x="605" y="541"/>
                      <a:pt x="604" y="541"/>
                      <a:pt x="604" y="542"/>
                    </a:cubicBezTo>
                    <a:cubicBezTo>
                      <a:pt x="605" y="542"/>
                      <a:pt x="606" y="543"/>
                      <a:pt x="606" y="543"/>
                    </a:cubicBezTo>
                    <a:cubicBezTo>
                      <a:pt x="607" y="543"/>
                      <a:pt x="607" y="543"/>
                      <a:pt x="608" y="542"/>
                    </a:cubicBezTo>
                    <a:cubicBezTo>
                      <a:pt x="607" y="542"/>
                      <a:pt x="606" y="541"/>
                      <a:pt x="605" y="541"/>
                    </a:cubicBezTo>
                    <a:moveTo>
                      <a:pt x="557" y="540"/>
                    </a:moveTo>
                    <a:cubicBezTo>
                      <a:pt x="558" y="541"/>
                      <a:pt x="559" y="543"/>
                      <a:pt x="560" y="544"/>
                    </a:cubicBezTo>
                    <a:cubicBezTo>
                      <a:pt x="562" y="545"/>
                      <a:pt x="565" y="547"/>
                      <a:pt x="565" y="550"/>
                    </a:cubicBezTo>
                    <a:cubicBezTo>
                      <a:pt x="566" y="551"/>
                      <a:pt x="567" y="552"/>
                      <a:pt x="570" y="553"/>
                    </a:cubicBezTo>
                    <a:cubicBezTo>
                      <a:pt x="565" y="549"/>
                      <a:pt x="562" y="541"/>
                      <a:pt x="557" y="540"/>
                    </a:cubicBezTo>
                    <a:moveTo>
                      <a:pt x="623" y="537"/>
                    </a:moveTo>
                    <a:cubicBezTo>
                      <a:pt x="619" y="540"/>
                      <a:pt x="626" y="540"/>
                      <a:pt x="623" y="542"/>
                    </a:cubicBezTo>
                    <a:cubicBezTo>
                      <a:pt x="621" y="541"/>
                      <a:pt x="619" y="538"/>
                      <a:pt x="617" y="538"/>
                    </a:cubicBezTo>
                    <a:cubicBezTo>
                      <a:pt x="617" y="538"/>
                      <a:pt x="616" y="538"/>
                      <a:pt x="616" y="539"/>
                    </a:cubicBezTo>
                    <a:cubicBezTo>
                      <a:pt x="618" y="542"/>
                      <a:pt x="620" y="550"/>
                      <a:pt x="626" y="551"/>
                    </a:cubicBezTo>
                    <a:cubicBezTo>
                      <a:pt x="620" y="549"/>
                      <a:pt x="628" y="548"/>
                      <a:pt x="628" y="547"/>
                    </a:cubicBezTo>
                    <a:cubicBezTo>
                      <a:pt x="629" y="544"/>
                      <a:pt x="627" y="540"/>
                      <a:pt x="623" y="537"/>
                    </a:cubicBezTo>
                    <a:moveTo>
                      <a:pt x="543" y="525"/>
                    </a:moveTo>
                    <a:cubicBezTo>
                      <a:pt x="544" y="529"/>
                      <a:pt x="548" y="531"/>
                      <a:pt x="549" y="531"/>
                    </a:cubicBezTo>
                    <a:cubicBezTo>
                      <a:pt x="548" y="528"/>
                      <a:pt x="545" y="526"/>
                      <a:pt x="543" y="525"/>
                    </a:cubicBezTo>
                    <a:moveTo>
                      <a:pt x="594" y="524"/>
                    </a:moveTo>
                    <a:cubicBezTo>
                      <a:pt x="594" y="524"/>
                      <a:pt x="594" y="524"/>
                      <a:pt x="594" y="524"/>
                    </a:cubicBezTo>
                    <a:cubicBezTo>
                      <a:pt x="594" y="525"/>
                      <a:pt x="594" y="525"/>
                      <a:pt x="595" y="525"/>
                    </a:cubicBezTo>
                    <a:cubicBezTo>
                      <a:pt x="596" y="525"/>
                      <a:pt x="596" y="525"/>
                      <a:pt x="596" y="525"/>
                    </a:cubicBezTo>
                    <a:cubicBezTo>
                      <a:pt x="596" y="525"/>
                      <a:pt x="596" y="525"/>
                      <a:pt x="596" y="524"/>
                    </a:cubicBezTo>
                    <a:cubicBezTo>
                      <a:pt x="595" y="524"/>
                      <a:pt x="595" y="524"/>
                      <a:pt x="594" y="524"/>
                    </a:cubicBezTo>
                    <a:moveTo>
                      <a:pt x="574" y="521"/>
                    </a:moveTo>
                    <a:cubicBezTo>
                      <a:pt x="574" y="521"/>
                      <a:pt x="574" y="521"/>
                      <a:pt x="574" y="522"/>
                    </a:cubicBezTo>
                    <a:cubicBezTo>
                      <a:pt x="576" y="526"/>
                      <a:pt x="585" y="532"/>
                      <a:pt x="585" y="532"/>
                    </a:cubicBezTo>
                    <a:cubicBezTo>
                      <a:pt x="585" y="530"/>
                      <a:pt x="579" y="525"/>
                      <a:pt x="577" y="523"/>
                    </a:cubicBezTo>
                    <a:cubicBezTo>
                      <a:pt x="577" y="523"/>
                      <a:pt x="577" y="523"/>
                      <a:pt x="577" y="523"/>
                    </a:cubicBezTo>
                    <a:cubicBezTo>
                      <a:pt x="577" y="523"/>
                      <a:pt x="577" y="523"/>
                      <a:pt x="577" y="523"/>
                    </a:cubicBezTo>
                    <a:cubicBezTo>
                      <a:pt x="588" y="533"/>
                      <a:pt x="592" y="536"/>
                      <a:pt x="592" y="536"/>
                    </a:cubicBezTo>
                    <a:cubicBezTo>
                      <a:pt x="593" y="536"/>
                      <a:pt x="589" y="532"/>
                      <a:pt x="585" y="528"/>
                    </a:cubicBezTo>
                    <a:cubicBezTo>
                      <a:pt x="580" y="525"/>
                      <a:pt x="576" y="521"/>
                      <a:pt x="574" y="521"/>
                    </a:cubicBezTo>
                    <a:moveTo>
                      <a:pt x="620" y="520"/>
                    </a:moveTo>
                    <a:cubicBezTo>
                      <a:pt x="621" y="523"/>
                      <a:pt x="623" y="524"/>
                      <a:pt x="621" y="524"/>
                    </a:cubicBezTo>
                    <a:cubicBezTo>
                      <a:pt x="621" y="524"/>
                      <a:pt x="620" y="524"/>
                      <a:pt x="619" y="524"/>
                    </a:cubicBezTo>
                    <a:cubicBezTo>
                      <a:pt x="620" y="525"/>
                      <a:pt x="620" y="525"/>
                      <a:pt x="619" y="526"/>
                    </a:cubicBezTo>
                    <a:cubicBezTo>
                      <a:pt x="620" y="526"/>
                      <a:pt x="620" y="527"/>
                      <a:pt x="621" y="527"/>
                    </a:cubicBezTo>
                    <a:cubicBezTo>
                      <a:pt x="623" y="525"/>
                      <a:pt x="623" y="526"/>
                      <a:pt x="627" y="526"/>
                    </a:cubicBezTo>
                    <a:cubicBezTo>
                      <a:pt x="626" y="523"/>
                      <a:pt x="623" y="521"/>
                      <a:pt x="620" y="520"/>
                    </a:cubicBezTo>
                    <a:moveTo>
                      <a:pt x="588" y="517"/>
                    </a:moveTo>
                    <a:cubicBezTo>
                      <a:pt x="589" y="517"/>
                      <a:pt x="589" y="518"/>
                      <a:pt x="589" y="519"/>
                    </a:cubicBezTo>
                    <a:cubicBezTo>
                      <a:pt x="589" y="519"/>
                      <a:pt x="590" y="518"/>
                      <a:pt x="590" y="518"/>
                    </a:cubicBezTo>
                    <a:cubicBezTo>
                      <a:pt x="589" y="518"/>
                      <a:pt x="589" y="517"/>
                      <a:pt x="588" y="517"/>
                    </a:cubicBezTo>
                    <a:moveTo>
                      <a:pt x="578" y="514"/>
                    </a:moveTo>
                    <a:cubicBezTo>
                      <a:pt x="581" y="516"/>
                      <a:pt x="582" y="521"/>
                      <a:pt x="585" y="523"/>
                    </a:cubicBezTo>
                    <a:cubicBezTo>
                      <a:pt x="586" y="524"/>
                      <a:pt x="588" y="525"/>
                      <a:pt x="590" y="525"/>
                    </a:cubicBezTo>
                    <a:cubicBezTo>
                      <a:pt x="591" y="525"/>
                      <a:pt x="591" y="525"/>
                      <a:pt x="592" y="524"/>
                    </a:cubicBezTo>
                    <a:cubicBezTo>
                      <a:pt x="592" y="524"/>
                      <a:pt x="591" y="524"/>
                      <a:pt x="591" y="524"/>
                    </a:cubicBezTo>
                    <a:cubicBezTo>
                      <a:pt x="590" y="524"/>
                      <a:pt x="591" y="523"/>
                      <a:pt x="592" y="523"/>
                    </a:cubicBezTo>
                    <a:cubicBezTo>
                      <a:pt x="591" y="522"/>
                      <a:pt x="591" y="522"/>
                      <a:pt x="590" y="522"/>
                    </a:cubicBezTo>
                    <a:cubicBezTo>
                      <a:pt x="590" y="523"/>
                      <a:pt x="590" y="523"/>
                      <a:pt x="590" y="523"/>
                    </a:cubicBezTo>
                    <a:cubicBezTo>
                      <a:pt x="588" y="521"/>
                      <a:pt x="587" y="520"/>
                      <a:pt x="585" y="519"/>
                    </a:cubicBezTo>
                    <a:cubicBezTo>
                      <a:pt x="586" y="519"/>
                      <a:pt x="587" y="519"/>
                      <a:pt x="587" y="519"/>
                    </a:cubicBezTo>
                    <a:cubicBezTo>
                      <a:pt x="585" y="517"/>
                      <a:pt x="581" y="514"/>
                      <a:pt x="578" y="514"/>
                    </a:cubicBezTo>
                    <a:moveTo>
                      <a:pt x="566" y="513"/>
                    </a:moveTo>
                    <a:cubicBezTo>
                      <a:pt x="568" y="516"/>
                      <a:pt x="570" y="518"/>
                      <a:pt x="572" y="521"/>
                    </a:cubicBezTo>
                    <a:cubicBezTo>
                      <a:pt x="575" y="520"/>
                      <a:pt x="572" y="519"/>
                      <a:pt x="572" y="518"/>
                    </a:cubicBezTo>
                    <a:cubicBezTo>
                      <a:pt x="570" y="516"/>
                      <a:pt x="568" y="515"/>
                      <a:pt x="566" y="513"/>
                    </a:cubicBezTo>
                    <a:moveTo>
                      <a:pt x="589" y="512"/>
                    </a:moveTo>
                    <a:cubicBezTo>
                      <a:pt x="588" y="512"/>
                      <a:pt x="587" y="512"/>
                      <a:pt x="586" y="513"/>
                    </a:cubicBezTo>
                    <a:cubicBezTo>
                      <a:pt x="589" y="516"/>
                      <a:pt x="592" y="518"/>
                      <a:pt x="595" y="520"/>
                    </a:cubicBezTo>
                    <a:cubicBezTo>
                      <a:pt x="595" y="519"/>
                      <a:pt x="594" y="519"/>
                      <a:pt x="595" y="517"/>
                    </a:cubicBezTo>
                    <a:cubicBezTo>
                      <a:pt x="596" y="518"/>
                      <a:pt x="598" y="519"/>
                      <a:pt x="599" y="519"/>
                    </a:cubicBezTo>
                    <a:cubicBezTo>
                      <a:pt x="599" y="519"/>
                      <a:pt x="599" y="519"/>
                      <a:pt x="600" y="519"/>
                    </a:cubicBezTo>
                    <a:cubicBezTo>
                      <a:pt x="598" y="517"/>
                      <a:pt x="597" y="516"/>
                      <a:pt x="597" y="514"/>
                    </a:cubicBezTo>
                    <a:cubicBezTo>
                      <a:pt x="596" y="514"/>
                      <a:pt x="596" y="514"/>
                      <a:pt x="596" y="514"/>
                    </a:cubicBezTo>
                    <a:cubicBezTo>
                      <a:pt x="595" y="514"/>
                      <a:pt x="594" y="514"/>
                      <a:pt x="593" y="513"/>
                    </a:cubicBezTo>
                    <a:cubicBezTo>
                      <a:pt x="592" y="512"/>
                      <a:pt x="590" y="512"/>
                      <a:pt x="589" y="512"/>
                    </a:cubicBezTo>
                    <a:moveTo>
                      <a:pt x="611" y="510"/>
                    </a:moveTo>
                    <a:cubicBezTo>
                      <a:pt x="610" y="510"/>
                      <a:pt x="610" y="510"/>
                      <a:pt x="609" y="510"/>
                    </a:cubicBezTo>
                    <a:cubicBezTo>
                      <a:pt x="612" y="512"/>
                      <a:pt x="612" y="516"/>
                      <a:pt x="615" y="516"/>
                    </a:cubicBezTo>
                    <a:cubicBezTo>
                      <a:pt x="615" y="516"/>
                      <a:pt x="616" y="516"/>
                      <a:pt x="616" y="515"/>
                    </a:cubicBezTo>
                    <a:cubicBezTo>
                      <a:pt x="615" y="514"/>
                      <a:pt x="614" y="510"/>
                      <a:pt x="611" y="510"/>
                    </a:cubicBezTo>
                    <a:moveTo>
                      <a:pt x="519" y="510"/>
                    </a:moveTo>
                    <a:cubicBezTo>
                      <a:pt x="520" y="511"/>
                      <a:pt x="521" y="512"/>
                      <a:pt x="522" y="513"/>
                    </a:cubicBezTo>
                    <a:cubicBezTo>
                      <a:pt x="521" y="512"/>
                      <a:pt x="520" y="511"/>
                      <a:pt x="519" y="510"/>
                    </a:cubicBezTo>
                    <a:moveTo>
                      <a:pt x="550" y="509"/>
                    </a:moveTo>
                    <a:cubicBezTo>
                      <a:pt x="550" y="509"/>
                      <a:pt x="550" y="510"/>
                      <a:pt x="551" y="510"/>
                    </a:cubicBezTo>
                    <a:cubicBezTo>
                      <a:pt x="551" y="510"/>
                      <a:pt x="552" y="510"/>
                      <a:pt x="552" y="510"/>
                    </a:cubicBezTo>
                    <a:cubicBezTo>
                      <a:pt x="551" y="510"/>
                      <a:pt x="551" y="509"/>
                      <a:pt x="550" y="509"/>
                    </a:cubicBezTo>
                    <a:moveTo>
                      <a:pt x="609" y="506"/>
                    </a:moveTo>
                    <a:cubicBezTo>
                      <a:pt x="608" y="507"/>
                      <a:pt x="608" y="507"/>
                      <a:pt x="607" y="508"/>
                    </a:cubicBezTo>
                    <a:cubicBezTo>
                      <a:pt x="608" y="508"/>
                      <a:pt x="608" y="509"/>
                      <a:pt x="609" y="509"/>
                    </a:cubicBezTo>
                    <a:cubicBezTo>
                      <a:pt x="609" y="509"/>
                      <a:pt x="610" y="508"/>
                      <a:pt x="610" y="508"/>
                    </a:cubicBezTo>
                    <a:cubicBezTo>
                      <a:pt x="610" y="507"/>
                      <a:pt x="609" y="507"/>
                      <a:pt x="609" y="506"/>
                    </a:cubicBezTo>
                    <a:moveTo>
                      <a:pt x="555" y="505"/>
                    </a:moveTo>
                    <a:cubicBezTo>
                      <a:pt x="555" y="506"/>
                      <a:pt x="556" y="508"/>
                      <a:pt x="557" y="509"/>
                    </a:cubicBezTo>
                    <a:cubicBezTo>
                      <a:pt x="558" y="509"/>
                      <a:pt x="558" y="509"/>
                      <a:pt x="558" y="509"/>
                    </a:cubicBezTo>
                    <a:cubicBezTo>
                      <a:pt x="557" y="507"/>
                      <a:pt x="556" y="506"/>
                      <a:pt x="555" y="505"/>
                    </a:cubicBezTo>
                    <a:moveTo>
                      <a:pt x="585" y="501"/>
                    </a:moveTo>
                    <a:cubicBezTo>
                      <a:pt x="585" y="502"/>
                      <a:pt x="585" y="503"/>
                      <a:pt x="585" y="504"/>
                    </a:cubicBezTo>
                    <a:cubicBezTo>
                      <a:pt x="585" y="504"/>
                      <a:pt x="585" y="504"/>
                      <a:pt x="585" y="504"/>
                    </a:cubicBezTo>
                    <a:cubicBezTo>
                      <a:pt x="586" y="504"/>
                      <a:pt x="586" y="504"/>
                      <a:pt x="586" y="504"/>
                    </a:cubicBezTo>
                    <a:cubicBezTo>
                      <a:pt x="586" y="503"/>
                      <a:pt x="585" y="502"/>
                      <a:pt x="585" y="501"/>
                    </a:cubicBezTo>
                    <a:moveTo>
                      <a:pt x="580" y="499"/>
                    </a:moveTo>
                    <a:cubicBezTo>
                      <a:pt x="579" y="499"/>
                      <a:pt x="579" y="499"/>
                      <a:pt x="579" y="499"/>
                    </a:cubicBezTo>
                    <a:cubicBezTo>
                      <a:pt x="580" y="499"/>
                      <a:pt x="581" y="500"/>
                      <a:pt x="581" y="501"/>
                    </a:cubicBezTo>
                    <a:cubicBezTo>
                      <a:pt x="582" y="500"/>
                      <a:pt x="582" y="500"/>
                      <a:pt x="581" y="499"/>
                    </a:cubicBezTo>
                    <a:cubicBezTo>
                      <a:pt x="581" y="499"/>
                      <a:pt x="580" y="499"/>
                      <a:pt x="580" y="499"/>
                    </a:cubicBezTo>
                    <a:moveTo>
                      <a:pt x="570" y="493"/>
                    </a:moveTo>
                    <a:cubicBezTo>
                      <a:pt x="569" y="494"/>
                      <a:pt x="569" y="495"/>
                      <a:pt x="571" y="496"/>
                    </a:cubicBezTo>
                    <a:cubicBezTo>
                      <a:pt x="571" y="496"/>
                      <a:pt x="572" y="495"/>
                      <a:pt x="572" y="495"/>
                    </a:cubicBezTo>
                    <a:cubicBezTo>
                      <a:pt x="572" y="494"/>
                      <a:pt x="571" y="493"/>
                      <a:pt x="570" y="493"/>
                    </a:cubicBezTo>
                    <a:moveTo>
                      <a:pt x="590" y="490"/>
                    </a:moveTo>
                    <a:cubicBezTo>
                      <a:pt x="590" y="490"/>
                      <a:pt x="589" y="490"/>
                      <a:pt x="589" y="490"/>
                    </a:cubicBezTo>
                    <a:cubicBezTo>
                      <a:pt x="590" y="491"/>
                      <a:pt x="589" y="491"/>
                      <a:pt x="587" y="492"/>
                    </a:cubicBezTo>
                    <a:cubicBezTo>
                      <a:pt x="590" y="493"/>
                      <a:pt x="591" y="495"/>
                      <a:pt x="588" y="497"/>
                    </a:cubicBezTo>
                    <a:cubicBezTo>
                      <a:pt x="589" y="498"/>
                      <a:pt x="591" y="499"/>
                      <a:pt x="592" y="501"/>
                    </a:cubicBezTo>
                    <a:cubicBezTo>
                      <a:pt x="593" y="500"/>
                      <a:pt x="593" y="499"/>
                      <a:pt x="593" y="498"/>
                    </a:cubicBezTo>
                    <a:cubicBezTo>
                      <a:pt x="594" y="498"/>
                      <a:pt x="595" y="499"/>
                      <a:pt x="595" y="499"/>
                    </a:cubicBezTo>
                    <a:cubicBezTo>
                      <a:pt x="595" y="499"/>
                      <a:pt x="596" y="498"/>
                      <a:pt x="596" y="498"/>
                    </a:cubicBezTo>
                    <a:cubicBezTo>
                      <a:pt x="595" y="496"/>
                      <a:pt x="594" y="490"/>
                      <a:pt x="590" y="490"/>
                    </a:cubicBezTo>
                    <a:moveTo>
                      <a:pt x="558" y="487"/>
                    </a:moveTo>
                    <a:cubicBezTo>
                      <a:pt x="558" y="487"/>
                      <a:pt x="557" y="487"/>
                      <a:pt x="557" y="487"/>
                    </a:cubicBezTo>
                    <a:cubicBezTo>
                      <a:pt x="558" y="489"/>
                      <a:pt x="564" y="492"/>
                      <a:pt x="563" y="494"/>
                    </a:cubicBezTo>
                    <a:cubicBezTo>
                      <a:pt x="559" y="492"/>
                      <a:pt x="558" y="491"/>
                      <a:pt x="557" y="491"/>
                    </a:cubicBezTo>
                    <a:cubicBezTo>
                      <a:pt x="557" y="491"/>
                      <a:pt x="557" y="492"/>
                      <a:pt x="558" y="493"/>
                    </a:cubicBezTo>
                    <a:cubicBezTo>
                      <a:pt x="559" y="494"/>
                      <a:pt x="560" y="495"/>
                      <a:pt x="561" y="496"/>
                    </a:cubicBezTo>
                    <a:cubicBezTo>
                      <a:pt x="561" y="496"/>
                      <a:pt x="561" y="496"/>
                      <a:pt x="561" y="496"/>
                    </a:cubicBezTo>
                    <a:cubicBezTo>
                      <a:pt x="564" y="499"/>
                      <a:pt x="569" y="503"/>
                      <a:pt x="571" y="503"/>
                    </a:cubicBezTo>
                    <a:cubicBezTo>
                      <a:pt x="571" y="503"/>
                      <a:pt x="571" y="503"/>
                      <a:pt x="571" y="502"/>
                    </a:cubicBezTo>
                    <a:cubicBezTo>
                      <a:pt x="568" y="500"/>
                      <a:pt x="571" y="502"/>
                      <a:pt x="572" y="499"/>
                    </a:cubicBezTo>
                    <a:cubicBezTo>
                      <a:pt x="570" y="499"/>
                      <a:pt x="564" y="493"/>
                      <a:pt x="568" y="492"/>
                    </a:cubicBezTo>
                    <a:cubicBezTo>
                      <a:pt x="565" y="490"/>
                      <a:pt x="562" y="487"/>
                      <a:pt x="558" y="487"/>
                    </a:cubicBezTo>
                    <a:moveTo>
                      <a:pt x="558" y="479"/>
                    </a:moveTo>
                    <a:cubicBezTo>
                      <a:pt x="558" y="480"/>
                      <a:pt x="559" y="480"/>
                      <a:pt x="559" y="481"/>
                    </a:cubicBezTo>
                    <a:cubicBezTo>
                      <a:pt x="561" y="482"/>
                      <a:pt x="560" y="484"/>
                      <a:pt x="561" y="485"/>
                    </a:cubicBezTo>
                    <a:cubicBezTo>
                      <a:pt x="564" y="489"/>
                      <a:pt x="570" y="490"/>
                      <a:pt x="573" y="494"/>
                    </a:cubicBezTo>
                    <a:cubicBezTo>
                      <a:pt x="573" y="491"/>
                      <a:pt x="572" y="489"/>
                      <a:pt x="570" y="486"/>
                    </a:cubicBezTo>
                    <a:cubicBezTo>
                      <a:pt x="566" y="484"/>
                      <a:pt x="562" y="482"/>
                      <a:pt x="558" y="479"/>
                    </a:cubicBezTo>
                    <a:moveTo>
                      <a:pt x="493" y="474"/>
                    </a:moveTo>
                    <a:cubicBezTo>
                      <a:pt x="492" y="474"/>
                      <a:pt x="492" y="475"/>
                      <a:pt x="491" y="475"/>
                    </a:cubicBezTo>
                    <a:cubicBezTo>
                      <a:pt x="492" y="476"/>
                      <a:pt x="492" y="476"/>
                      <a:pt x="493" y="477"/>
                    </a:cubicBezTo>
                    <a:cubicBezTo>
                      <a:pt x="493" y="476"/>
                      <a:pt x="494" y="476"/>
                      <a:pt x="494" y="475"/>
                    </a:cubicBezTo>
                    <a:cubicBezTo>
                      <a:pt x="494" y="475"/>
                      <a:pt x="493" y="474"/>
                      <a:pt x="493" y="474"/>
                    </a:cubicBezTo>
                    <a:moveTo>
                      <a:pt x="490" y="472"/>
                    </a:moveTo>
                    <a:cubicBezTo>
                      <a:pt x="490" y="472"/>
                      <a:pt x="489" y="473"/>
                      <a:pt x="489" y="473"/>
                    </a:cubicBezTo>
                    <a:cubicBezTo>
                      <a:pt x="489" y="474"/>
                      <a:pt x="490" y="474"/>
                      <a:pt x="490" y="475"/>
                    </a:cubicBezTo>
                    <a:cubicBezTo>
                      <a:pt x="491" y="474"/>
                      <a:pt x="491" y="474"/>
                      <a:pt x="492" y="473"/>
                    </a:cubicBezTo>
                    <a:cubicBezTo>
                      <a:pt x="491" y="473"/>
                      <a:pt x="491" y="472"/>
                      <a:pt x="490" y="472"/>
                    </a:cubicBezTo>
                    <a:moveTo>
                      <a:pt x="531" y="465"/>
                    </a:moveTo>
                    <a:cubicBezTo>
                      <a:pt x="530" y="465"/>
                      <a:pt x="530" y="465"/>
                      <a:pt x="529" y="465"/>
                    </a:cubicBezTo>
                    <a:cubicBezTo>
                      <a:pt x="530" y="465"/>
                      <a:pt x="530" y="466"/>
                      <a:pt x="531" y="467"/>
                    </a:cubicBezTo>
                    <a:cubicBezTo>
                      <a:pt x="532" y="467"/>
                      <a:pt x="532" y="467"/>
                      <a:pt x="532" y="467"/>
                    </a:cubicBezTo>
                    <a:cubicBezTo>
                      <a:pt x="534" y="468"/>
                      <a:pt x="534" y="469"/>
                      <a:pt x="534" y="470"/>
                    </a:cubicBezTo>
                    <a:cubicBezTo>
                      <a:pt x="538" y="473"/>
                      <a:pt x="542" y="476"/>
                      <a:pt x="545" y="476"/>
                    </a:cubicBezTo>
                    <a:cubicBezTo>
                      <a:pt x="546" y="476"/>
                      <a:pt x="546" y="476"/>
                      <a:pt x="547" y="476"/>
                    </a:cubicBezTo>
                    <a:cubicBezTo>
                      <a:pt x="541" y="471"/>
                      <a:pt x="536" y="465"/>
                      <a:pt x="531" y="465"/>
                    </a:cubicBezTo>
                    <a:moveTo>
                      <a:pt x="470" y="464"/>
                    </a:moveTo>
                    <a:cubicBezTo>
                      <a:pt x="470" y="464"/>
                      <a:pt x="470" y="464"/>
                      <a:pt x="469" y="464"/>
                    </a:cubicBezTo>
                    <a:cubicBezTo>
                      <a:pt x="471" y="465"/>
                      <a:pt x="472" y="468"/>
                      <a:pt x="474" y="468"/>
                    </a:cubicBezTo>
                    <a:cubicBezTo>
                      <a:pt x="474" y="468"/>
                      <a:pt x="475" y="468"/>
                      <a:pt x="475" y="467"/>
                    </a:cubicBezTo>
                    <a:cubicBezTo>
                      <a:pt x="474" y="466"/>
                      <a:pt x="472" y="464"/>
                      <a:pt x="470" y="464"/>
                    </a:cubicBezTo>
                    <a:moveTo>
                      <a:pt x="579" y="458"/>
                    </a:moveTo>
                    <a:cubicBezTo>
                      <a:pt x="580" y="460"/>
                      <a:pt x="581" y="461"/>
                      <a:pt x="581" y="463"/>
                    </a:cubicBezTo>
                    <a:cubicBezTo>
                      <a:pt x="582" y="463"/>
                      <a:pt x="583" y="463"/>
                      <a:pt x="583" y="463"/>
                    </a:cubicBezTo>
                    <a:cubicBezTo>
                      <a:pt x="583" y="463"/>
                      <a:pt x="584" y="463"/>
                      <a:pt x="584" y="463"/>
                    </a:cubicBezTo>
                    <a:cubicBezTo>
                      <a:pt x="582" y="461"/>
                      <a:pt x="581" y="460"/>
                      <a:pt x="579" y="458"/>
                    </a:cubicBezTo>
                    <a:moveTo>
                      <a:pt x="463" y="457"/>
                    </a:moveTo>
                    <a:cubicBezTo>
                      <a:pt x="463" y="457"/>
                      <a:pt x="462" y="458"/>
                      <a:pt x="462" y="458"/>
                    </a:cubicBezTo>
                    <a:cubicBezTo>
                      <a:pt x="464" y="458"/>
                      <a:pt x="465" y="462"/>
                      <a:pt x="467" y="462"/>
                    </a:cubicBezTo>
                    <a:cubicBezTo>
                      <a:pt x="467" y="462"/>
                      <a:pt x="467" y="462"/>
                      <a:pt x="468" y="461"/>
                    </a:cubicBezTo>
                    <a:cubicBezTo>
                      <a:pt x="466" y="461"/>
                      <a:pt x="464" y="457"/>
                      <a:pt x="463" y="457"/>
                    </a:cubicBezTo>
                    <a:moveTo>
                      <a:pt x="650" y="522"/>
                    </a:moveTo>
                    <a:cubicBezTo>
                      <a:pt x="649" y="522"/>
                      <a:pt x="648" y="520"/>
                      <a:pt x="648" y="519"/>
                    </a:cubicBezTo>
                    <a:cubicBezTo>
                      <a:pt x="648" y="519"/>
                      <a:pt x="649" y="519"/>
                      <a:pt x="649" y="519"/>
                    </a:cubicBezTo>
                    <a:cubicBezTo>
                      <a:pt x="650" y="519"/>
                      <a:pt x="651" y="521"/>
                      <a:pt x="651" y="522"/>
                    </a:cubicBezTo>
                    <a:cubicBezTo>
                      <a:pt x="651" y="522"/>
                      <a:pt x="650" y="522"/>
                      <a:pt x="650" y="522"/>
                    </a:cubicBezTo>
                    <a:moveTo>
                      <a:pt x="652" y="531"/>
                    </a:moveTo>
                    <a:cubicBezTo>
                      <a:pt x="652" y="531"/>
                      <a:pt x="639" y="521"/>
                      <a:pt x="637" y="518"/>
                    </a:cubicBezTo>
                    <a:cubicBezTo>
                      <a:pt x="638" y="518"/>
                      <a:pt x="638" y="518"/>
                      <a:pt x="638" y="518"/>
                    </a:cubicBezTo>
                    <a:cubicBezTo>
                      <a:pt x="643" y="518"/>
                      <a:pt x="649" y="528"/>
                      <a:pt x="652" y="531"/>
                    </a:cubicBezTo>
                    <a:cubicBezTo>
                      <a:pt x="652" y="531"/>
                      <a:pt x="652" y="531"/>
                      <a:pt x="652" y="531"/>
                    </a:cubicBezTo>
                    <a:moveTo>
                      <a:pt x="644" y="519"/>
                    </a:moveTo>
                    <a:cubicBezTo>
                      <a:pt x="644" y="519"/>
                      <a:pt x="643" y="518"/>
                      <a:pt x="642" y="516"/>
                    </a:cubicBezTo>
                    <a:cubicBezTo>
                      <a:pt x="642" y="516"/>
                      <a:pt x="642" y="516"/>
                      <a:pt x="642" y="516"/>
                    </a:cubicBezTo>
                    <a:cubicBezTo>
                      <a:pt x="644" y="516"/>
                      <a:pt x="644" y="517"/>
                      <a:pt x="645" y="517"/>
                    </a:cubicBezTo>
                    <a:cubicBezTo>
                      <a:pt x="645" y="518"/>
                      <a:pt x="645" y="519"/>
                      <a:pt x="644" y="519"/>
                    </a:cubicBezTo>
                    <a:moveTo>
                      <a:pt x="662" y="530"/>
                    </a:moveTo>
                    <a:cubicBezTo>
                      <a:pt x="655" y="530"/>
                      <a:pt x="652" y="520"/>
                      <a:pt x="649" y="514"/>
                    </a:cubicBezTo>
                    <a:cubicBezTo>
                      <a:pt x="653" y="516"/>
                      <a:pt x="656" y="525"/>
                      <a:pt x="662" y="530"/>
                    </a:cubicBezTo>
                    <a:cubicBezTo>
                      <a:pt x="662" y="530"/>
                      <a:pt x="662" y="530"/>
                      <a:pt x="662" y="530"/>
                    </a:cubicBezTo>
                    <a:moveTo>
                      <a:pt x="605" y="487"/>
                    </a:moveTo>
                    <a:cubicBezTo>
                      <a:pt x="602" y="486"/>
                      <a:pt x="598" y="482"/>
                      <a:pt x="596" y="480"/>
                    </a:cubicBezTo>
                    <a:cubicBezTo>
                      <a:pt x="594" y="478"/>
                      <a:pt x="594" y="477"/>
                      <a:pt x="594" y="477"/>
                    </a:cubicBezTo>
                    <a:cubicBezTo>
                      <a:pt x="594" y="477"/>
                      <a:pt x="596" y="479"/>
                      <a:pt x="598" y="480"/>
                    </a:cubicBezTo>
                    <a:cubicBezTo>
                      <a:pt x="600" y="482"/>
                      <a:pt x="607" y="484"/>
                      <a:pt x="605" y="487"/>
                    </a:cubicBezTo>
                    <a:moveTo>
                      <a:pt x="576" y="481"/>
                    </a:moveTo>
                    <a:cubicBezTo>
                      <a:pt x="575" y="481"/>
                      <a:pt x="573" y="479"/>
                      <a:pt x="571" y="478"/>
                    </a:cubicBezTo>
                    <a:cubicBezTo>
                      <a:pt x="572" y="477"/>
                      <a:pt x="572" y="477"/>
                      <a:pt x="573" y="477"/>
                    </a:cubicBezTo>
                    <a:cubicBezTo>
                      <a:pt x="574" y="477"/>
                      <a:pt x="574" y="478"/>
                      <a:pt x="575" y="478"/>
                    </a:cubicBezTo>
                    <a:cubicBezTo>
                      <a:pt x="575" y="479"/>
                      <a:pt x="576" y="480"/>
                      <a:pt x="576" y="480"/>
                    </a:cubicBezTo>
                    <a:cubicBezTo>
                      <a:pt x="576" y="480"/>
                      <a:pt x="577" y="480"/>
                      <a:pt x="577" y="480"/>
                    </a:cubicBezTo>
                    <a:cubicBezTo>
                      <a:pt x="577" y="481"/>
                      <a:pt x="576" y="481"/>
                      <a:pt x="576" y="481"/>
                    </a:cubicBezTo>
                    <a:moveTo>
                      <a:pt x="551" y="447"/>
                    </a:moveTo>
                    <a:cubicBezTo>
                      <a:pt x="548" y="449"/>
                      <a:pt x="554" y="451"/>
                      <a:pt x="555" y="453"/>
                    </a:cubicBezTo>
                    <a:cubicBezTo>
                      <a:pt x="555" y="456"/>
                      <a:pt x="553" y="459"/>
                      <a:pt x="554" y="462"/>
                    </a:cubicBezTo>
                    <a:cubicBezTo>
                      <a:pt x="552" y="461"/>
                      <a:pt x="548" y="458"/>
                      <a:pt x="546" y="455"/>
                    </a:cubicBezTo>
                    <a:cubicBezTo>
                      <a:pt x="545" y="456"/>
                      <a:pt x="545" y="456"/>
                      <a:pt x="545" y="456"/>
                    </a:cubicBezTo>
                    <a:cubicBezTo>
                      <a:pt x="548" y="459"/>
                      <a:pt x="552" y="461"/>
                      <a:pt x="554" y="464"/>
                    </a:cubicBezTo>
                    <a:cubicBezTo>
                      <a:pt x="554" y="465"/>
                      <a:pt x="554" y="465"/>
                      <a:pt x="554" y="465"/>
                    </a:cubicBezTo>
                    <a:cubicBezTo>
                      <a:pt x="556" y="466"/>
                      <a:pt x="555" y="467"/>
                      <a:pt x="555" y="468"/>
                    </a:cubicBezTo>
                    <a:cubicBezTo>
                      <a:pt x="555" y="468"/>
                      <a:pt x="555" y="468"/>
                      <a:pt x="556" y="468"/>
                    </a:cubicBezTo>
                    <a:cubicBezTo>
                      <a:pt x="557" y="468"/>
                      <a:pt x="558" y="468"/>
                      <a:pt x="558" y="468"/>
                    </a:cubicBezTo>
                    <a:cubicBezTo>
                      <a:pt x="559" y="468"/>
                      <a:pt x="560" y="468"/>
                      <a:pt x="560" y="467"/>
                    </a:cubicBezTo>
                    <a:cubicBezTo>
                      <a:pt x="559" y="466"/>
                      <a:pt x="557" y="464"/>
                      <a:pt x="556" y="463"/>
                    </a:cubicBezTo>
                    <a:cubicBezTo>
                      <a:pt x="557" y="462"/>
                      <a:pt x="557" y="462"/>
                      <a:pt x="557" y="461"/>
                    </a:cubicBezTo>
                    <a:cubicBezTo>
                      <a:pt x="557" y="461"/>
                      <a:pt x="557" y="461"/>
                      <a:pt x="557" y="461"/>
                    </a:cubicBezTo>
                    <a:cubicBezTo>
                      <a:pt x="560" y="461"/>
                      <a:pt x="562" y="466"/>
                      <a:pt x="565" y="466"/>
                    </a:cubicBezTo>
                    <a:cubicBezTo>
                      <a:pt x="564" y="466"/>
                      <a:pt x="563" y="466"/>
                      <a:pt x="562" y="467"/>
                    </a:cubicBezTo>
                    <a:cubicBezTo>
                      <a:pt x="563" y="468"/>
                      <a:pt x="563" y="468"/>
                      <a:pt x="563" y="468"/>
                    </a:cubicBezTo>
                    <a:cubicBezTo>
                      <a:pt x="563" y="468"/>
                      <a:pt x="564" y="468"/>
                      <a:pt x="564" y="468"/>
                    </a:cubicBezTo>
                    <a:cubicBezTo>
                      <a:pt x="565" y="468"/>
                      <a:pt x="565" y="468"/>
                      <a:pt x="566" y="468"/>
                    </a:cubicBezTo>
                    <a:cubicBezTo>
                      <a:pt x="566" y="468"/>
                      <a:pt x="567" y="468"/>
                      <a:pt x="567" y="468"/>
                    </a:cubicBezTo>
                    <a:cubicBezTo>
                      <a:pt x="568" y="468"/>
                      <a:pt x="569" y="468"/>
                      <a:pt x="569" y="470"/>
                    </a:cubicBezTo>
                    <a:cubicBezTo>
                      <a:pt x="569" y="470"/>
                      <a:pt x="568" y="470"/>
                      <a:pt x="568" y="470"/>
                    </a:cubicBezTo>
                    <a:cubicBezTo>
                      <a:pt x="568" y="470"/>
                      <a:pt x="567" y="469"/>
                      <a:pt x="567" y="469"/>
                    </a:cubicBezTo>
                    <a:cubicBezTo>
                      <a:pt x="566" y="470"/>
                      <a:pt x="566" y="471"/>
                      <a:pt x="567" y="472"/>
                    </a:cubicBezTo>
                    <a:cubicBezTo>
                      <a:pt x="566" y="472"/>
                      <a:pt x="566" y="472"/>
                      <a:pt x="566" y="472"/>
                    </a:cubicBezTo>
                    <a:cubicBezTo>
                      <a:pt x="569" y="477"/>
                      <a:pt x="572" y="482"/>
                      <a:pt x="577" y="484"/>
                    </a:cubicBezTo>
                    <a:cubicBezTo>
                      <a:pt x="577" y="480"/>
                      <a:pt x="581" y="477"/>
                      <a:pt x="577" y="475"/>
                    </a:cubicBezTo>
                    <a:cubicBezTo>
                      <a:pt x="578" y="474"/>
                      <a:pt x="582" y="474"/>
                      <a:pt x="579" y="472"/>
                    </a:cubicBezTo>
                    <a:cubicBezTo>
                      <a:pt x="593" y="477"/>
                      <a:pt x="605" y="499"/>
                      <a:pt x="617" y="508"/>
                    </a:cubicBezTo>
                    <a:cubicBezTo>
                      <a:pt x="620" y="507"/>
                      <a:pt x="617" y="505"/>
                      <a:pt x="615" y="504"/>
                    </a:cubicBezTo>
                    <a:cubicBezTo>
                      <a:pt x="615" y="504"/>
                      <a:pt x="616" y="504"/>
                      <a:pt x="616" y="504"/>
                    </a:cubicBezTo>
                    <a:cubicBezTo>
                      <a:pt x="619" y="504"/>
                      <a:pt x="622" y="509"/>
                      <a:pt x="624" y="511"/>
                    </a:cubicBezTo>
                    <a:cubicBezTo>
                      <a:pt x="625" y="510"/>
                      <a:pt x="617" y="503"/>
                      <a:pt x="618" y="503"/>
                    </a:cubicBezTo>
                    <a:cubicBezTo>
                      <a:pt x="618" y="503"/>
                      <a:pt x="618" y="503"/>
                      <a:pt x="620" y="504"/>
                    </a:cubicBezTo>
                    <a:cubicBezTo>
                      <a:pt x="623" y="508"/>
                      <a:pt x="630" y="512"/>
                      <a:pt x="631" y="516"/>
                    </a:cubicBezTo>
                    <a:cubicBezTo>
                      <a:pt x="628" y="514"/>
                      <a:pt x="626" y="512"/>
                      <a:pt x="621" y="511"/>
                    </a:cubicBezTo>
                    <a:cubicBezTo>
                      <a:pt x="621" y="515"/>
                      <a:pt x="627" y="518"/>
                      <a:pt x="625" y="521"/>
                    </a:cubicBezTo>
                    <a:cubicBezTo>
                      <a:pt x="626" y="521"/>
                      <a:pt x="626" y="521"/>
                      <a:pt x="626" y="521"/>
                    </a:cubicBezTo>
                    <a:cubicBezTo>
                      <a:pt x="626" y="521"/>
                      <a:pt x="626" y="521"/>
                      <a:pt x="626" y="521"/>
                    </a:cubicBezTo>
                    <a:cubicBezTo>
                      <a:pt x="626" y="521"/>
                      <a:pt x="626" y="521"/>
                      <a:pt x="626" y="521"/>
                    </a:cubicBezTo>
                    <a:cubicBezTo>
                      <a:pt x="630" y="521"/>
                      <a:pt x="633" y="523"/>
                      <a:pt x="636" y="524"/>
                    </a:cubicBezTo>
                    <a:cubicBezTo>
                      <a:pt x="636" y="524"/>
                      <a:pt x="636" y="523"/>
                      <a:pt x="636" y="523"/>
                    </a:cubicBezTo>
                    <a:cubicBezTo>
                      <a:pt x="639" y="524"/>
                      <a:pt x="642" y="526"/>
                      <a:pt x="645" y="527"/>
                    </a:cubicBezTo>
                    <a:cubicBezTo>
                      <a:pt x="644" y="527"/>
                      <a:pt x="643" y="528"/>
                      <a:pt x="642" y="528"/>
                    </a:cubicBezTo>
                    <a:cubicBezTo>
                      <a:pt x="649" y="534"/>
                      <a:pt x="654" y="541"/>
                      <a:pt x="659" y="546"/>
                    </a:cubicBezTo>
                    <a:cubicBezTo>
                      <a:pt x="659" y="545"/>
                      <a:pt x="659" y="544"/>
                      <a:pt x="659" y="543"/>
                    </a:cubicBezTo>
                    <a:cubicBezTo>
                      <a:pt x="657" y="541"/>
                      <a:pt x="655" y="538"/>
                      <a:pt x="653" y="537"/>
                    </a:cubicBezTo>
                    <a:cubicBezTo>
                      <a:pt x="655" y="537"/>
                      <a:pt x="657" y="539"/>
                      <a:pt x="659" y="542"/>
                    </a:cubicBezTo>
                    <a:cubicBezTo>
                      <a:pt x="661" y="542"/>
                      <a:pt x="662" y="543"/>
                      <a:pt x="663" y="544"/>
                    </a:cubicBezTo>
                    <a:cubicBezTo>
                      <a:pt x="663" y="543"/>
                      <a:pt x="663" y="543"/>
                      <a:pt x="663" y="542"/>
                    </a:cubicBezTo>
                    <a:cubicBezTo>
                      <a:pt x="664" y="543"/>
                      <a:pt x="666" y="545"/>
                      <a:pt x="668" y="546"/>
                    </a:cubicBezTo>
                    <a:cubicBezTo>
                      <a:pt x="668" y="546"/>
                      <a:pt x="669" y="547"/>
                      <a:pt x="670" y="547"/>
                    </a:cubicBezTo>
                    <a:cubicBezTo>
                      <a:pt x="669" y="546"/>
                      <a:pt x="669" y="546"/>
                      <a:pt x="669" y="546"/>
                    </a:cubicBezTo>
                    <a:cubicBezTo>
                      <a:pt x="671" y="548"/>
                      <a:pt x="673" y="550"/>
                      <a:pt x="675" y="552"/>
                    </a:cubicBezTo>
                    <a:cubicBezTo>
                      <a:pt x="677" y="554"/>
                      <a:pt x="680" y="556"/>
                      <a:pt x="682" y="559"/>
                    </a:cubicBezTo>
                    <a:cubicBezTo>
                      <a:pt x="684" y="560"/>
                      <a:pt x="685" y="561"/>
                      <a:pt x="687" y="563"/>
                    </a:cubicBezTo>
                    <a:cubicBezTo>
                      <a:pt x="686" y="564"/>
                      <a:pt x="685" y="564"/>
                      <a:pt x="685" y="564"/>
                    </a:cubicBezTo>
                    <a:cubicBezTo>
                      <a:pt x="684" y="564"/>
                      <a:pt x="683" y="564"/>
                      <a:pt x="682" y="563"/>
                    </a:cubicBezTo>
                    <a:cubicBezTo>
                      <a:pt x="681" y="563"/>
                      <a:pt x="681" y="564"/>
                      <a:pt x="680" y="565"/>
                    </a:cubicBezTo>
                    <a:cubicBezTo>
                      <a:pt x="681" y="565"/>
                      <a:pt x="681" y="565"/>
                      <a:pt x="682" y="565"/>
                    </a:cubicBezTo>
                    <a:cubicBezTo>
                      <a:pt x="684" y="565"/>
                      <a:pt x="686" y="566"/>
                      <a:pt x="688" y="567"/>
                    </a:cubicBezTo>
                    <a:cubicBezTo>
                      <a:pt x="691" y="568"/>
                      <a:pt x="693" y="570"/>
                      <a:pt x="694" y="570"/>
                    </a:cubicBezTo>
                    <a:cubicBezTo>
                      <a:pt x="695" y="570"/>
                      <a:pt x="695" y="570"/>
                      <a:pt x="695" y="569"/>
                    </a:cubicBezTo>
                    <a:cubicBezTo>
                      <a:pt x="698" y="571"/>
                      <a:pt x="701" y="573"/>
                      <a:pt x="704" y="576"/>
                    </a:cubicBezTo>
                    <a:cubicBezTo>
                      <a:pt x="705" y="575"/>
                      <a:pt x="705" y="575"/>
                      <a:pt x="706" y="574"/>
                    </a:cubicBezTo>
                    <a:cubicBezTo>
                      <a:pt x="706" y="575"/>
                      <a:pt x="709" y="577"/>
                      <a:pt x="710" y="578"/>
                    </a:cubicBezTo>
                    <a:cubicBezTo>
                      <a:pt x="709" y="576"/>
                      <a:pt x="708" y="574"/>
                      <a:pt x="707" y="572"/>
                    </a:cubicBezTo>
                    <a:cubicBezTo>
                      <a:pt x="706" y="572"/>
                      <a:pt x="706" y="572"/>
                      <a:pt x="706" y="572"/>
                    </a:cubicBezTo>
                    <a:cubicBezTo>
                      <a:pt x="704" y="571"/>
                      <a:pt x="703" y="569"/>
                      <a:pt x="702" y="567"/>
                    </a:cubicBezTo>
                    <a:cubicBezTo>
                      <a:pt x="699" y="565"/>
                      <a:pt x="697" y="563"/>
                      <a:pt x="695" y="563"/>
                    </a:cubicBezTo>
                    <a:cubicBezTo>
                      <a:pt x="695" y="563"/>
                      <a:pt x="695" y="563"/>
                      <a:pt x="695" y="563"/>
                    </a:cubicBezTo>
                    <a:cubicBezTo>
                      <a:pt x="690" y="557"/>
                      <a:pt x="681" y="548"/>
                      <a:pt x="671" y="540"/>
                    </a:cubicBezTo>
                    <a:cubicBezTo>
                      <a:pt x="673" y="540"/>
                      <a:pt x="676" y="542"/>
                      <a:pt x="679" y="545"/>
                    </a:cubicBezTo>
                    <a:cubicBezTo>
                      <a:pt x="680" y="544"/>
                      <a:pt x="680" y="543"/>
                      <a:pt x="680" y="542"/>
                    </a:cubicBezTo>
                    <a:cubicBezTo>
                      <a:pt x="674" y="537"/>
                      <a:pt x="669" y="531"/>
                      <a:pt x="663" y="525"/>
                    </a:cubicBezTo>
                    <a:cubicBezTo>
                      <a:pt x="657" y="519"/>
                      <a:pt x="651" y="513"/>
                      <a:pt x="644" y="507"/>
                    </a:cubicBezTo>
                    <a:cubicBezTo>
                      <a:pt x="646" y="509"/>
                      <a:pt x="647" y="510"/>
                      <a:pt x="647" y="512"/>
                    </a:cubicBezTo>
                    <a:cubicBezTo>
                      <a:pt x="647" y="512"/>
                      <a:pt x="646" y="513"/>
                      <a:pt x="646" y="513"/>
                    </a:cubicBezTo>
                    <a:cubicBezTo>
                      <a:pt x="644" y="513"/>
                      <a:pt x="644" y="510"/>
                      <a:pt x="642" y="510"/>
                    </a:cubicBezTo>
                    <a:cubicBezTo>
                      <a:pt x="641" y="512"/>
                      <a:pt x="646" y="512"/>
                      <a:pt x="643" y="515"/>
                    </a:cubicBezTo>
                    <a:cubicBezTo>
                      <a:pt x="642" y="514"/>
                      <a:pt x="641" y="514"/>
                      <a:pt x="641" y="514"/>
                    </a:cubicBezTo>
                    <a:cubicBezTo>
                      <a:pt x="640" y="514"/>
                      <a:pt x="640" y="514"/>
                      <a:pt x="640" y="515"/>
                    </a:cubicBezTo>
                    <a:cubicBezTo>
                      <a:pt x="640" y="515"/>
                      <a:pt x="639" y="515"/>
                      <a:pt x="638" y="515"/>
                    </a:cubicBezTo>
                    <a:cubicBezTo>
                      <a:pt x="638" y="515"/>
                      <a:pt x="638" y="515"/>
                      <a:pt x="638" y="515"/>
                    </a:cubicBezTo>
                    <a:cubicBezTo>
                      <a:pt x="629" y="508"/>
                      <a:pt x="621" y="505"/>
                      <a:pt x="612" y="493"/>
                    </a:cubicBezTo>
                    <a:cubicBezTo>
                      <a:pt x="605" y="485"/>
                      <a:pt x="597" y="476"/>
                      <a:pt x="588" y="467"/>
                    </a:cubicBezTo>
                    <a:cubicBezTo>
                      <a:pt x="587" y="468"/>
                      <a:pt x="586" y="468"/>
                      <a:pt x="585" y="468"/>
                    </a:cubicBezTo>
                    <a:cubicBezTo>
                      <a:pt x="579" y="468"/>
                      <a:pt x="573" y="459"/>
                      <a:pt x="568" y="458"/>
                    </a:cubicBezTo>
                    <a:cubicBezTo>
                      <a:pt x="568" y="460"/>
                      <a:pt x="568" y="460"/>
                      <a:pt x="568" y="460"/>
                    </a:cubicBezTo>
                    <a:cubicBezTo>
                      <a:pt x="571" y="463"/>
                      <a:pt x="576" y="465"/>
                      <a:pt x="579" y="469"/>
                    </a:cubicBezTo>
                    <a:cubicBezTo>
                      <a:pt x="578" y="468"/>
                      <a:pt x="577" y="468"/>
                      <a:pt x="576" y="468"/>
                    </a:cubicBezTo>
                    <a:cubicBezTo>
                      <a:pt x="576" y="468"/>
                      <a:pt x="575" y="468"/>
                      <a:pt x="575" y="469"/>
                    </a:cubicBezTo>
                    <a:cubicBezTo>
                      <a:pt x="576" y="469"/>
                      <a:pt x="576" y="470"/>
                      <a:pt x="577" y="471"/>
                    </a:cubicBezTo>
                    <a:cubicBezTo>
                      <a:pt x="577" y="472"/>
                      <a:pt x="577" y="472"/>
                      <a:pt x="577" y="472"/>
                    </a:cubicBezTo>
                    <a:cubicBezTo>
                      <a:pt x="577" y="472"/>
                      <a:pt x="577" y="472"/>
                      <a:pt x="577" y="472"/>
                    </a:cubicBezTo>
                    <a:cubicBezTo>
                      <a:pt x="577" y="472"/>
                      <a:pt x="577" y="472"/>
                      <a:pt x="577" y="472"/>
                    </a:cubicBezTo>
                    <a:cubicBezTo>
                      <a:pt x="576" y="471"/>
                      <a:pt x="576" y="471"/>
                      <a:pt x="576" y="471"/>
                    </a:cubicBezTo>
                    <a:cubicBezTo>
                      <a:pt x="569" y="469"/>
                      <a:pt x="563" y="462"/>
                      <a:pt x="558" y="455"/>
                    </a:cubicBezTo>
                    <a:cubicBezTo>
                      <a:pt x="558" y="455"/>
                      <a:pt x="558" y="455"/>
                      <a:pt x="558" y="455"/>
                    </a:cubicBezTo>
                    <a:cubicBezTo>
                      <a:pt x="555" y="453"/>
                      <a:pt x="553" y="450"/>
                      <a:pt x="551" y="447"/>
                    </a:cubicBezTo>
                    <a:cubicBezTo>
                      <a:pt x="551" y="447"/>
                      <a:pt x="551" y="447"/>
                      <a:pt x="551" y="447"/>
                    </a:cubicBezTo>
                    <a:moveTo>
                      <a:pt x="448" y="443"/>
                    </a:moveTo>
                    <a:cubicBezTo>
                      <a:pt x="447" y="443"/>
                      <a:pt x="447" y="443"/>
                      <a:pt x="447" y="443"/>
                    </a:cubicBezTo>
                    <a:cubicBezTo>
                      <a:pt x="448" y="445"/>
                      <a:pt x="449" y="445"/>
                      <a:pt x="450" y="445"/>
                    </a:cubicBezTo>
                    <a:cubicBezTo>
                      <a:pt x="450" y="445"/>
                      <a:pt x="450" y="445"/>
                      <a:pt x="450" y="444"/>
                    </a:cubicBezTo>
                    <a:cubicBezTo>
                      <a:pt x="449" y="444"/>
                      <a:pt x="449" y="443"/>
                      <a:pt x="448" y="443"/>
                    </a:cubicBezTo>
                    <a:moveTo>
                      <a:pt x="535" y="439"/>
                    </a:moveTo>
                    <a:cubicBezTo>
                      <a:pt x="535" y="439"/>
                      <a:pt x="535" y="439"/>
                      <a:pt x="535" y="439"/>
                    </a:cubicBezTo>
                    <a:cubicBezTo>
                      <a:pt x="536" y="440"/>
                      <a:pt x="536" y="440"/>
                      <a:pt x="537" y="440"/>
                    </a:cubicBezTo>
                    <a:cubicBezTo>
                      <a:pt x="537" y="440"/>
                      <a:pt x="537" y="440"/>
                      <a:pt x="537" y="440"/>
                    </a:cubicBezTo>
                    <a:cubicBezTo>
                      <a:pt x="537" y="440"/>
                      <a:pt x="536" y="439"/>
                      <a:pt x="535" y="439"/>
                    </a:cubicBezTo>
                    <a:moveTo>
                      <a:pt x="443" y="436"/>
                    </a:moveTo>
                    <a:cubicBezTo>
                      <a:pt x="443" y="437"/>
                      <a:pt x="442" y="437"/>
                      <a:pt x="442" y="438"/>
                    </a:cubicBezTo>
                    <a:cubicBezTo>
                      <a:pt x="442" y="438"/>
                      <a:pt x="443" y="439"/>
                      <a:pt x="443" y="439"/>
                    </a:cubicBezTo>
                    <a:cubicBezTo>
                      <a:pt x="444" y="439"/>
                      <a:pt x="444" y="438"/>
                      <a:pt x="445" y="438"/>
                    </a:cubicBezTo>
                    <a:cubicBezTo>
                      <a:pt x="444" y="437"/>
                      <a:pt x="444" y="437"/>
                      <a:pt x="443" y="436"/>
                    </a:cubicBezTo>
                    <a:moveTo>
                      <a:pt x="500" y="436"/>
                    </a:moveTo>
                    <a:cubicBezTo>
                      <a:pt x="499" y="436"/>
                      <a:pt x="499" y="436"/>
                      <a:pt x="498" y="436"/>
                    </a:cubicBezTo>
                    <a:cubicBezTo>
                      <a:pt x="498" y="436"/>
                      <a:pt x="498" y="436"/>
                      <a:pt x="498" y="436"/>
                    </a:cubicBezTo>
                    <a:cubicBezTo>
                      <a:pt x="499" y="436"/>
                      <a:pt x="499" y="436"/>
                      <a:pt x="499" y="436"/>
                    </a:cubicBezTo>
                    <a:cubicBezTo>
                      <a:pt x="500" y="436"/>
                      <a:pt x="500" y="438"/>
                      <a:pt x="502" y="438"/>
                    </a:cubicBezTo>
                    <a:cubicBezTo>
                      <a:pt x="501" y="437"/>
                      <a:pt x="501" y="436"/>
                      <a:pt x="500" y="436"/>
                    </a:cubicBezTo>
                    <a:moveTo>
                      <a:pt x="510" y="423"/>
                    </a:moveTo>
                    <a:cubicBezTo>
                      <a:pt x="511" y="424"/>
                      <a:pt x="512" y="427"/>
                      <a:pt x="514" y="429"/>
                    </a:cubicBezTo>
                    <a:cubicBezTo>
                      <a:pt x="514" y="426"/>
                      <a:pt x="513" y="424"/>
                      <a:pt x="510" y="423"/>
                    </a:cubicBezTo>
                    <a:moveTo>
                      <a:pt x="531" y="422"/>
                    </a:moveTo>
                    <a:cubicBezTo>
                      <a:pt x="532" y="423"/>
                      <a:pt x="532" y="423"/>
                      <a:pt x="532" y="423"/>
                    </a:cubicBezTo>
                    <a:cubicBezTo>
                      <a:pt x="531" y="423"/>
                      <a:pt x="531" y="422"/>
                      <a:pt x="531" y="422"/>
                    </a:cubicBezTo>
                    <a:moveTo>
                      <a:pt x="500" y="420"/>
                    </a:moveTo>
                    <a:cubicBezTo>
                      <a:pt x="503" y="423"/>
                      <a:pt x="505" y="425"/>
                      <a:pt x="504" y="427"/>
                    </a:cubicBezTo>
                    <a:cubicBezTo>
                      <a:pt x="504" y="427"/>
                      <a:pt x="504" y="427"/>
                      <a:pt x="505" y="427"/>
                    </a:cubicBezTo>
                    <a:cubicBezTo>
                      <a:pt x="506" y="427"/>
                      <a:pt x="508" y="429"/>
                      <a:pt x="510" y="430"/>
                    </a:cubicBezTo>
                    <a:cubicBezTo>
                      <a:pt x="512" y="432"/>
                      <a:pt x="514" y="434"/>
                      <a:pt x="515" y="434"/>
                    </a:cubicBezTo>
                    <a:cubicBezTo>
                      <a:pt x="515" y="434"/>
                      <a:pt x="515" y="434"/>
                      <a:pt x="515" y="434"/>
                    </a:cubicBezTo>
                    <a:cubicBezTo>
                      <a:pt x="514" y="433"/>
                      <a:pt x="514" y="432"/>
                      <a:pt x="513" y="431"/>
                    </a:cubicBezTo>
                    <a:cubicBezTo>
                      <a:pt x="513" y="430"/>
                      <a:pt x="514" y="429"/>
                      <a:pt x="514" y="429"/>
                    </a:cubicBezTo>
                    <a:cubicBezTo>
                      <a:pt x="514" y="429"/>
                      <a:pt x="514" y="429"/>
                      <a:pt x="514" y="429"/>
                    </a:cubicBezTo>
                    <a:cubicBezTo>
                      <a:pt x="511" y="429"/>
                      <a:pt x="508" y="424"/>
                      <a:pt x="507" y="422"/>
                    </a:cubicBezTo>
                    <a:cubicBezTo>
                      <a:pt x="508" y="422"/>
                      <a:pt x="508" y="422"/>
                      <a:pt x="508" y="422"/>
                    </a:cubicBezTo>
                    <a:cubicBezTo>
                      <a:pt x="505" y="421"/>
                      <a:pt x="502" y="421"/>
                      <a:pt x="500" y="420"/>
                    </a:cubicBezTo>
                    <a:moveTo>
                      <a:pt x="423" y="420"/>
                    </a:moveTo>
                    <a:cubicBezTo>
                      <a:pt x="425" y="421"/>
                      <a:pt x="427" y="425"/>
                      <a:pt x="429" y="425"/>
                    </a:cubicBezTo>
                    <a:cubicBezTo>
                      <a:pt x="430" y="425"/>
                      <a:pt x="430" y="425"/>
                      <a:pt x="430" y="425"/>
                    </a:cubicBezTo>
                    <a:cubicBezTo>
                      <a:pt x="430" y="423"/>
                      <a:pt x="426" y="421"/>
                      <a:pt x="423" y="420"/>
                    </a:cubicBezTo>
                    <a:moveTo>
                      <a:pt x="510" y="415"/>
                    </a:moveTo>
                    <a:cubicBezTo>
                      <a:pt x="513" y="417"/>
                      <a:pt x="515" y="420"/>
                      <a:pt x="516" y="422"/>
                    </a:cubicBezTo>
                    <a:cubicBezTo>
                      <a:pt x="516" y="422"/>
                      <a:pt x="517" y="422"/>
                      <a:pt x="517" y="422"/>
                    </a:cubicBezTo>
                    <a:cubicBezTo>
                      <a:pt x="518" y="422"/>
                      <a:pt x="519" y="422"/>
                      <a:pt x="520" y="422"/>
                    </a:cubicBezTo>
                    <a:cubicBezTo>
                      <a:pt x="517" y="419"/>
                      <a:pt x="514" y="416"/>
                      <a:pt x="510" y="415"/>
                    </a:cubicBezTo>
                    <a:moveTo>
                      <a:pt x="519" y="406"/>
                    </a:moveTo>
                    <a:cubicBezTo>
                      <a:pt x="520" y="407"/>
                      <a:pt x="521" y="408"/>
                      <a:pt x="522" y="409"/>
                    </a:cubicBezTo>
                    <a:cubicBezTo>
                      <a:pt x="523" y="410"/>
                      <a:pt x="525" y="410"/>
                      <a:pt x="527" y="413"/>
                    </a:cubicBezTo>
                    <a:cubicBezTo>
                      <a:pt x="526" y="413"/>
                      <a:pt x="526" y="413"/>
                      <a:pt x="526" y="413"/>
                    </a:cubicBezTo>
                    <a:cubicBezTo>
                      <a:pt x="527" y="414"/>
                      <a:pt x="527" y="414"/>
                      <a:pt x="527" y="414"/>
                    </a:cubicBezTo>
                    <a:cubicBezTo>
                      <a:pt x="526" y="415"/>
                      <a:pt x="525" y="415"/>
                      <a:pt x="524" y="415"/>
                    </a:cubicBezTo>
                    <a:cubicBezTo>
                      <a:pt x="525" y="417"/>
                      <a:pt x="526" y="418"/>
                      <a:pt x="527" y="419"/>
                    </a:cubicBezTo>
                    <a:cubicBezTo>
                      <a:pt x="528" y="419"/>
                      <a:pt x="528" y="419"/>
                      <a:pt x="528" y="419"/>
                    </a:cubicBezTo>
                    <a:cubicBezTo>
                      <a:pt x="529" y="419"/>
                      <a:pt x="530" y="421"/>
                      <a:pt x="531" y="422"/>
                    </a:cubicBezTo>
                    <a:cubicBezTo>
                      <a:pt x="531" y="420"/>
                      <a:pt x="530" y="418"/>
                      <a:pt x="528" y="416"/>
                    </a:cubicBezTo>
                    <a:cubicBezTo>
                      <a:pt x="539" y="424"/>
                      <a:pt x="551" y="437"/>
                      <a:pt x="563" y="445"/>
                    </a:cubicBezTo>
                    <a:cubicBezTo>
                      <a:pt x="566" y="447"/>
                      <a:pt x="563" y="449"/>
                      <a:pt x="564" y="450"/>
                    </a:cubicBezTo>
                    <a:cubicBezTo>
                      <a:pt x="565" y="450"/>
                      <a:pt x="565" y="450"/>
                      <a:pt x="566" y="450"/>
                    </a:cubicBezTo>
                    <a:cubicBezTo>
                      <a:pt x="569" y="450"/>
                      <a:pt x="572" y="451"/>
                      <a:pt x="574" y="453"/>
                    </a:cubicBezTo>
                    <a:cubicBezTo>
                      <a:pt x="566" y="445"/>
                      <a:pt x="558" y="437"/>
                      <a:pt x="551" y="429"/>
                    </a:cubicBezTo>
                    <a:cubicBezTo>
                      <a:pt x="540" y="422"/>
                      <a:pt x="529" y="414"/>
                      <a:pt x="519" y="406"/>
                    </a:cubicBezTo>
                    <a:moveTo>
                      <a:pt x="493" y="405"/>
                    </a:moveTo>
                    <a:cubicBezTo>
                      <a:pt x="493" y="405"/>
                      <a:pt x="492" y="405"/>
                      <a:pt x="492" y="405"/>
                    </a:cubicBezTo>
                    <a:cubicBezTo>
                      <a:pt x="495" y="408"/>
                      <a:pt x="498" y="413"/>
                      <a:pt x="501" y="413"/>
                    </a:cubicBezTo>
                    <a:cubicBezTo>
                      <a:pt x="502" y="413"/>
                      <a:pt x="503" y="413"/>
                      <a:pt x="503" y="412"/>
                    </a:cubicBezTo>
                    <a:cubicBezTo>
                      <a:pt x="500" y="410"/>
                      <a:pt x="497" y="405"/>
                      <a:pt x="493" y="405"/>
                    </a:cubicBezTo>
                    <a:moveTo>
                      <a:pt x="485" y="404"/>
                    </a:moveTo>
                    <a:cubicBezTo>
                      <a:pt x="482" y="405"/>
                      <a:pt x="484" y="408"/>
                      <a:pt x="485" y="408"/>
                    </a:cubicBezTo>
                    <a:cubicBezTo>
                      <a:pt x="486" y="408"/>
                      <a:pt x="486" y="407"/>
                      <a:pt x="486" y="407"/>
                    </a:cubicBezTo>
                    <a:cubicBezTo>
                      <a:pt x="486" y="407"/>
                      <a:pt x="485" y="406"/>
                      <a:pt x="486" y="406"/>
                    </a:cubicBezTo>
                    <a:cubicBezTo>
                      <a:pt x="486" y="405"/>
                      <a:pt x="485" y="405"/>
                      <a:pt x="485" y="404"/>
                    </a:cubicBezTo>
                    <a:moveTo>
                      <a:pt x="478" y="392"/>
                    </a:moveTo>
                    <a:cubicBezTo>
                      <a:pt x="478" y="392"/>
                      <a:pt x="477" y="392"/>
                      <a:pt x="477" y="392"/>
                    </a:cubicBezTo>
                    <a:cubicBezTo>
                      <a:pt x="478" y="393"/>
                      <a:pt x="477" y="395"/>
                      <a:pt x="479" y="396"/>
                    </a:cubicBezTo>
                    <a:cubicBezTo>
                      <a:pt x="482" y="394"/>
                      <a:pt x="480" y="392"/>
                      <a:pt x="478" y="392"/>
                    </a:cubicBezTo>
                    <a:moveTo>
                      <a:pt x="498" y="391"/>
                    </a:moveTo>
                    <a:cubicBezTo>
                      <a:pt x="500" y="393"/>
                      <a:pt x="502" y="395"/>
                      <a:pt x="499" y="396"/>
                    </a:cubicBezTo>
                    <a:cubicBezTo>
                      <a:pt x="505" y="398"/>
                      <a:pt x="511" y="405"/>
                      <a:pt x="515" y="407"/>
                    </a:cubicBezTo>
                    <a:cubicBezTo>
                      <a:pt x="516" y="407"/>
                      <a:pt x="516" y="407"/>
                      <a:pt x="516" y="407"/>
                    </a:cubicBezTo>
                    <a:cubicBezTo>
                      <a:pt x="513" y="405"/>
                      <a:pt x="510" y="401"/>
                      <a:pt x="508" y="399"/>
                    </a:cubicBezTo>
                    <a:cubicBezTo>
                      <a:pt x="508" y="399"/>
                      <a:pt x="509" y="399"/>
                      <a:pt x="510" y="400"/>
                    </a:cubicBezTo>
                    <a:cubicBezTo>
                      <a:pt x="506" y="397"/>
                      <a:pt x="502" y="394"/>
                      <a:pt x="498" y="391"/>
                    </a:cubicBezTo>
                    <a:moveTo>
                      <a:pt x="495" y="391"/>
                    </a:moveTo>
                    <a:cubicBezTo>
                      <a:pt x="493" y="391"/>
                      <a:pt x="492" y="393"/>
                      <a:pt x="496" y="393"/>
                    </a:cubicBezTo>
                    <a:cubicBezTo>
                      <a:pt x="496" y="392"/>
                      <a:pt x="495" y="391"/>
                      <a:pt x="495" y="391"/>
                    </a:cubicBezTo>
                    <a:moveTo>
                      <a:pt x="480" y="389"/>
                    </a:moveTo>
                    <a:cubicBezTo>
                      <a:pt x="483" y="392"/>
                      <a:pt x="485" y="393"/>
                      <a:pt x="486" y="393"/>
                    </a:cubicBezTo>
                    <a:cubicBezTo>
                      <a:pt x="487" y="393"/>
                      <a:pt x="486" y="389"/>
                      <a:pt x="480" y="389"/>
                    </a:cubicBezTo>
                    <a:moveTo>
                      <a:pt x="482" y="378"/>
                    </a:moveTo>
                    <a:cubicBezTo>
                      <a:pt x="481" y="378"/>
                      <a:pt x="481" y="378"/>
                      <a:pt x="480" y="379"/>
                    </a:cubicBezTo>
                    <a:cubicBezTo>
                      <a:pt x="480" y="380"/>
                      <a:pt x="480" y="380"/>
                      <a:pt x="479" y="380"/>
                    </a:cubicBezTo>
                    <a:cubicBezTo>
                      <a:pt x="479" y="380"/>
                      <a:pt x="478" y="380"/>
                      <a:pt x="477" y="379"/>
                    </a:cubicBezTo>
                    <a:cubicBezTo>
                      <a:pt x="477" y="384"/>
                      <a:pt x="486" y="391"/>
                      <a:pt x="490" y="393"/>
                    </a:cubicBezTo>
                    <a:cubicBezTo>
                      <a:pt x="492" y="388"/>
                      <a:pt x="486" y="388"/>
                      <a:pt x="486" y="386"/>
                    </a:cubicBezTo>
                    <a:cubicBezTo>
                      <a:pt x="486" y="385"/>
                      <a:pt x="486" y="384"/>
                      <a:pt x="487" y="384"/>
                    </a:cubicBezTo>
                    <a:cubicBezTo>
                      <a:pt x="488" y="384"/>
                      <a:pt x="489" y="385"/>
                      <a:pt x="491" y="387"/>
                    </a:cubicBezTo>
                    <a:cubicBezTo>
                      <a:pt x="492" y="388"/>
                      <a:pt x="494" y="389"/>
                      <a:pt x="495" y="389"/>
                    </a:cubicBezTo>
                    <a:cubicBezTo>
                      <a:pt x="495" y="389"/>
                      <a:pt x="496" y="389"/>
                      <a:pt x="496" y="389"/>
                    </a:cubicBezTo>
                    <a:cubicBezTo>
                      <a:pt x="491" y="385"/>
                      <a:pt x="486" y="382"/>
                      <a:pt x="482" y="378"/>
                    </a:cubicBezTo>
                    <a:moveTo>
                      <a:pt x="469" y="374"/>
                    </a:moveTo>
                    <a:cubicBezTo>
                      <a:pt x="469" y="374"/>
                      <a:pt x="469" y="374"/>
                      <a:pt x="469" y="374"/>
                    </a:cubicBezTo>
                    <a:cubicBezTo>
                      <a:pt x="469" y="375"/>
                      <a:pt x="472" y="379"/>
                      <a:pt x="474" y="379"/>
                    </a:cubicBezTo>
                    <a:cubicBezTo>
                      <a:pt x="475" y="379"/>
                      <a:pt x="475" y="378"/>
                      <a:pt x="476" y="378"/>
                    </a:cubicBezTo>
                    <a:cubicBezTo>
                      <a:pt x="474" y="376"/>
                      <a:pt x="471" y="374"/>
                      <a:pt x="469" y="374"/>
                    </a:cubicBezTo>
                    <a:moveTo>
                      <a:pt x="447" y="372"/>
                    </a:moveTo>
                    <a:cubicBezTo>
                      <a:pt x="447" y="372"/>
                      <a:pt x="447" y="372"/>
                      <a:pt x="447" y="372"/>
                    </a:cubicBezTo>
                    <a:cubicBezTo>
                      <a:pt x="451" y="378"/>
                      <a:pt x="457" y="380"/>
                      <a:pt x="461" y="384"/>
                    </a:cubicBezTo>
                    <a:cubicBezTo>
                      <a:pt x="468" y="391"/>
                      <a:pt x="472" y="398"/>
                      <a:pt x="482" y="401"/>
                    </a:cubicBezTo>
                    <a:cubicBezTo>
                      <a:pt x="477" y="396"/>
                      <a:pt x="471" y="391"/>
                      <a:pt x="466" y="388"/>
                    </a:cubicBezTo>
                    <a:cubicBezTo>
                      <a:pt x="458" y="381"/>
                      <a:pt x="454" y="372"/>
                      <a:pt x="447" y="372"/>
                    </a:cubicBezTo>
                    <a:moveTo>
                      <a:pt x="402" y="369"/>
                    </a:moveTo>
                    <a:cubicBezTo>
                      <a:pt x="402" y="369"/>
                      <a:pt x="402" y="369"/>
                      <a:pt x="401" y="369"/>
                    </a:cubicBezTo>
                    <a:cubicBezTo>
                      <a:pt x="406" y="370"/>
                      <a:pt x="406" y="378"/>
                      <a:pt x="409" y="378"/>
                    </a:cubicBezTo>
                    <a:cubicBezTo>
                      <a:pt x="410" y="378"/>
                      <a:pt x="410" y="378"/>
                      <a:pt x="411" y="378"/>
                    </a:cubicBezTo>
                    <a:cubicBezTo>
                      <a:pt x="407" y="375"/>
                      <a:pt x="410" y="376"/>
                      <a:pt x="412" y="375"/>
                    </a:cubicBezTo>
                    <a:cubicBezTo>
                      <a:pt x="409" y="372"/>
                      <a:pt x="405" y="369"/>
                      <a:pt x="402" y="369"/>
                    </a:cubicBezTo>
                    <a:moveTo>
                      <a:pt x="464" y="366"/>
                    </a:moveTo>
                    <a:cubicBezTo>
                      <a:pt x="463" y="367"/>
                      <a:pt x="463" y="367"/>
                      <a:pt x="462" y="368"/>
                    </a:cubicBezTo>
                    <a:cubicBezTo>
                      <a:pt x="463" y="368"/>
                      <a:pt x="463" y="369"/>
                      <a:pt x="464" y="369"/>
                    </a:cubicBezTo>
                    <a:cubicBezTo>
                      <a:pt x="464" y="369"/>
                      <a:pt x="465" y="368"/>
                      <a:pt x="465" y="368"/>
                    </a:cubicBezTo>
                    <a:cubicBezTo>
                      <a:pt x="465" y="367"/>
                      <a:pt x="464" y="367"/>
                      <a:pt x="464" y="366"/>
                    </a:cubicBezTo>
                    <a:moveTo>
                      <a:pt x="437" y="363"/>
                    </a:moveTo>
                    <a:cubicBezTo>
                      <a:pt x="437" y="363"/>
                      <a:pt x="436" y="364"/>
                      <a:pt x="436" y="364"/>
                    </a:cubicBezTo>
                    <a:cubicBezTo>
                      <a:pt x="436" y="365"/>
                      <a:pt x="437" y="365"/>
                      <a:pt x="437" y="366"/>
                    </a:cubicBezTo>
                    <a:cubicBezTo>
                      <a:pt x="438" y="365"/>
                      <a:pt x="439" y="366"/>
                      <a:pt x="440" y="365"/>
                    </a:cubicBezTo>
                    <a:cubicBezTo>
                      <a:pt x="439" y="364"/>
                      <a:pt x="438" y="363"/>
                      <a:pt x="437" y="363"/>
                    </a:cubicBezTo>
                    <a:moveTo>
                      <a:pt x="460" y="359"/>
                    </a:moveTo>
                    <a:cubicBezTo>
                      <a:pt x="464" y="363"/>
                      <a:pt x="467" y="366"/>
                      <a:pt x="471" y="369"/>
                    </a:cubicBezTo>
                    <a:cubicBezTo>
                      <a:pt x="468" y="366"/>
                      <a:pt x="464" y="363"/>
                      <a:pt x="460" y="359"/>
                    </a:cubicBezTo>
                    <a:moveTo>
                      <a:pt x="400" y="357"/>
                    </a:moveTo>
                    <a:cubicBezTo>
                      <a:pt x="399" y="357"/>
                      <a:pt x="399" y="357"/>
                      <a:pt x="398" y="357"/>
                    </a:cubicBezTo>
                    <a:cubicBezTo>
                      <a:pt x="399" y="358"/>
                      <a:pt x="401" y="359"/>
                      <a:pt x="400" y="360"/>
                    </a:cubicBezTo>
                    <a:cubicBezTo>
                      <a:pt x="400" y="360"/>
                      <a:pt x="399" y="360"/>
                      <a:pt x="399" y="360"/>
                    </a:cubicBezTo>
                    <a:cubicBezTo>
                      <a:pt x="399" y="360"/>
                      <a:pt x="399" y="360"/>
                      <a:pt x="398" y="360"/>
                    </a:cubicBezTo>
                    <a:cubicBezTo>
                      <a:pt x="399" y="361"/>
                      <a:pt x="400" y="362"/>
                      <a:pt x="401" y="362"/>
                    </a:cubicBezTo>
                    <a:cubicBezTo>
                      <a:pt x="402" y="362"/>
                      <a:pt x="403" y="361"/>
                      <a:pt x="404" y="360"/>
                    </a:cubicBezTo>
                    <a:cubicBezTo>
                      <a:pt x="403" y="359"/>
                      <a:pt x="401" y="357"/>
                      <a:pt x="400" y="357"/>
                    </a:cubicBezTo>
                    <a:moveTo>
                      <a:pt x="392" y="357"/>
                    </a:moveTo>
                    <a:cubicBezTo>
                      <a:pt x="391" y="358"/>
                      <a:pt x="390" y="357"/>
                      <a:pt x="389" y="358"/>
                    </a:cubicBezTo>
                    <a:cubicBezTo>
                      <a:pt x="389" y="358"/>
                      <a:pt x="390" y="361"/>
                      <a:pt x="391" y="361"/>
                    </a:cubicBezTo>
                    <a:cubicBezTo>
                      <a:pt x="392" y="361"/>
                      <a:pt x="392" y="361"/>
                      <a:pt x="392" y="361"/>
                    </a:cubicBezTo>
                    <a:cubicBezTo>
                      <a:pt x="392" y="360"/>
                      <a:pt x="392" y="359"/>
                      <a:pt x="393" y="358"/>
                    </a:cubicBezTo>
                    <a:cubicBezTo>
                      <a:pt x="393" y="358"/>
                      <a:pt x="392" y="357"/>
                      <a:pt x="392" y="357"/>
                    </a:cubicBezTo>
                    <a:moveTo>
                      <a:pt x="390" y="351"/>
                    </a:moveTo>
                    <a:cubicBezTo>
                      <a:pt x="390" y="351"/>
                      <a:pt x="389" y="351"/>
                      <a:pt x="389" y="352"/>
                    </a:cubicBezTo>
                    <a:cubicBezTo>
                      <a:pt x="390" y="352"/>
                      <a:pt x="392" y="355"/>
                      <a:pt x="393" y="355"/>
                    </a:cubicBezTo>
                    <a:cubicBezTo>
                      <a:pt x="393" y="355"/>
                      <a:pt x="393" y="355"/>
                      <a:pt x="394" y="355"/>
                    </a:cubicBezTo>
                    <a:cubicBezTo>
                      <a:pt x="392" y="354"/>
                      <a:pt x="391" y="351"/>
                      <a:pt x="390" y="351"/>
                    </a:cubicBezTo>
                    <a:moveTo>
                      <a:pt x="399" y="341"/>
                    </a:moveTo>
                    <a:cubicBezTo>
                      <a:pt x="398" y="341"/>
                      <a:pt x="398" y="341"/>
                      <a:pt x="397" y="342"/>
                    </a:cubicBezTo>
                    <a:cubicBezTo>
                      <a:pt x="398" y="346"/>
                      <a:pt x="403" y="349"/>
                      <a:pt x="406" y="349"/>
                    </a:cubicBezTo>
                    <a:cubicBezTo>
                      <a:pt x="407" y="349"/>
                      <a:pt x="408" y="349"/>
                      <a:pt x="409" y="348"/>
                    </a:cubicBezTo>
                    <a:cubicBezTo>
                      <a:pt x="405" y="347"/>
                      <a:pt x="402" y="341"/>
                      <a:pt x="399" y="341"/>
                    </a:cubicBezTo>
                    <a:moveTo>
                      <a:pt x="378" y="340"/>
                    </a:moveTo>
                    <a:cubicBezTo>
                      <a:pt x="377" y="340"/>
                      <a:pt x="377" y="340"/>
                      <a:pt x="377" y="340"/>
                    </a:cubicBezTo>
                    <a:cubicBezTo>
                      <a:pt x="377" y="342"/>
                      <a:pt x="378" y="342"/>
                      <a:pt x="379" y="342"/>
                    </a:cubicBezTo>
                    <a:cubicBezTo>
                      <a:pt x="379" y="342"/>
                      <a:pt x="379" y="342"/>
                      <a:pt x="379" y="341"/>
                    </a:cubicBezTo>
                    <a:cubicBezTo>
                      <a:pt x="379" y="340"/>
                      <a:pt x="379" y="340"/>
                      <a:pt x="378" y="340"/>
                    </a:cubicBezTo>
                    <a:moveTo>
                      <a:pt x="346" y="310"/>
                    </a:moveTo>
                    <a:cubicBezTo>
                      <a:pt x="346" y="310"/>
                      <a:pt x="346" y="310"/>
                      <a:pt x="346" y="310"/>
                    </a:cubicBezTo>
                    <a:cubicBezTo>
                      <a:pt x="347" y="311"/>
                      <a:pt x="348" y="312"/>
                      <a:pt x="348" y="312"/>
                    </a:cubicBezTo>
                    <a:cubicBezTo>
                      <a:pt x="349" y="312"/>
                      <a:pt x="349" y="311"/>
                      <a:pt x="348" y="311"/>
                    </a:cubicBezTo>
                    <a:cubicBezTo>
                      <a:pt x="348" y="310"/>
                      <a:pt x="347" y="310"/>
                      <a:pt x="346" y="310"/>
                    </a:cubicBezTo>
                    <a:moveTo>
                      <a:pt x="829" y="1089"/>
                    </a:moveTo>
                    <a:cubicBezTo>
                      <a:pt x="829" y="1089"/>
                      <a:pt x="827" y="1088"/>
                      <a:pt x="826" y="1086"/>
                    </a:cubicBezTo>
                    <a:cubicBezTo>
                      <a:pt x="826" y="1086"/>
                      <a:pt x="826" y="1086"/>
                      <a:pt x="827" y="1086"/>
                    </a:cubicBezTo>
                    <a:cubicBezTo>
                      <a:pt x="828" y="1086"/>
                      <a:pt x="829" y="1087"/>
                      <a:pt x="829" y="1088"/>
                    </a:cubicBezTo>
                    <a:cubicBezTo>
                      <a:pt x="830" y="1088"/>
                      <a:pt x="830" y="1089"/>
                      <a:pt x="829" y="1089"/>
                    </a:cubicBezTo>
                    <a:moveTo>
                      <a:pt x="710" y="1045"/>
                    </a:moveTo>
                    <a:cubicBezTo>
                      <a:pt x="707" y="1045"/>
                      <a:pt x="704" y="1041"/>
                      <a:pt x="701" y="1040"/>
                    </a:cubicBezTo>
                    <a:cubicBezTo>
                      <a:pt x="702" y="1039"/>
                      <a:pt x="703" y="1039"/>
                      <a:pt x="704" y="1039"/>
                    </a:cubicBezTo>
                    <a:cubicBezTo>
                      <a:pt x="706" y="1039"/>
                      <a:pt x="709" y="1043"/>
                      <a:pt x="712" y="1045"/>
                    </a:cubicBezTo>
                    <a:cubicBezTo>
                      <a:pt x="711" y="1045"/>
                      <a:pt x="710" y="1045"/>
                      <a:pt x="710" y="1045"/>
                    </a:cubicBezTo>
                    <a:moveTo>
                      <a:pt x="635" y="1021"/>
                    </a:moveTo>
                    <a:cubicBezTo>
                      <a:pt x="631" y="1021"/>
                      <a:pt x="631" y="1017"/>
                      <a:pt x="629" y="1014"/>
                    </a:cubicBezTo>
                    <a:cubicBezTo>
                      <a:pt x="629" y="1014"/>
                      <a:pt x="629" y="1014"/>
                      <a:pt x="629" y="1014"/>
                    </a:cubicBezTo>
                    <a:cubicBezTo>
                      <a:pt x="632" y="1014"/>
                      <a:pt x="632" y="1019"/>
                      <a:pt x="636" y="1021"/>
                    </a:cubicBezTo>
                    <a:cubicBezTo>
                      <a:pt x="636" y="1021"/>
                      <a:pt x="635" y="1021"/>
                      <a:pt x="635" y="1021"/>
                    </a:cubicBezTo>
                    <a:moveTo>
                      <a:pt x="630" y="1010"/>
                    </a:moveTo>
                    <a:cubicBezTo>
                      <a:pt x="627" y="1010"/>
                      <a:pt x="623" y="1004"/>
                      <a:pt x="620" y="1002"/>
                    </a:cubicBezTo>
                    <a:cubicBezTo>
                      <a:pt x="620" y="1002"/>
                      <a:pt x="621" y="1002"/>
                      <a:pt x="621" y="1002"/>
                    </a:cubicBezTo>
                    <a:cubicBezTo>
                      <a:pt x="624" y="1002"/>
                      <a:pt x="627" y="1008"/>
                      <a:pt x="631" y="1010"/>
                    </a:cubicBezTo>
                    <a:cubicBezTo>
                      <a:pt x="630" y="1010"/>
                      <a:pt x="630" y="1010"/>
                      <a:pt x="630" y="1010"/>
                    </a:cubicBezTo>
                    <a:moveTo>
                      <a:pt x="857" y="982"/>
                    </a:moveTo>
                    <a:cubicBezTo>
                      <a:pt x="855" y="982"/>
                      <a:pt x="853" y="978"/>
                      <a:pt x="851" y="977"/>
                    </a:cubicBezTo>
                    <a:cubicBezTo>
                      <a:pt x="852" y="976"/>
                      <a:pt x="853" y="976"/>
                      <a:pt x="854" y="976"/>
                    </a:cubicBezTo>
                    <a:cubicBezTo>
                      <a:pt x="856" y="976"/>
                      <a:pt x="857" y="980"/>
                      <a:pt x="858" y="982"/>
                    </a:cubicBezTo>
                    <a:cubicBezTo>
                      <a:pt x="857" y="982"/>
                      <a:pt x="857" y="982"/>
                      <a:pt x="857" y="982"/>
                    </a:cubicBezTo>
                    <a:moveTo>
                      <a:pt x="649" y="1010"/>
                    </a:moveTo>
                    <a:cubicBezTo>
                      <a:pt x="643" y="1010"/>
                      <a:pt x="637" y="1004"/>
                      <a:pt x="633" y="1000"/>
                    </a:cubicBezTo>
                    <a:cubicBezTo>
                      <a:pt x="624" y="991"/>
                      <a:pt x="617" y="981"/>
                      <a:pt x="609" y="972"/>
                    </a:cubicBezTo>
                    <a:cubicBezTo>
                      <a:pt x="628" y="984"/>
                      <a:pt x="629" y="992"/>
                      <a:pt x="651" y="1010"/>
                    </a:cubicBezTo>
                    <a:cubicBezTo>
                      <a:pt x="650" y="1010"/>
                      <a:pt x="650" y="1010"/>
                      <a:pt x="649" y="1010"/>
                    </a:cubicBezTo>
                    <a:moveTo>
                      <a:pt x="910" y="978"/>
                    </a:moveTo>
                    <a:cubicBezTo>
                      <a:pt x="908" y="976"/>
                      <a:pt x="907" y="975"/>
                      <a:pt x="907" y="973"/>
                    </a:cubicBezTo>
                    <a:cubicBezTo>
                      <a:pt x="907" y="972"/>
                      <a:pt x="908" y="972"/>
                      <a:pt x="908" y="972"/>
                    </a:cubicBezTo>
                    <a:cubicBezTo>
                      <a:pt x="911" y="972"/>
                      <a:pt x="913" y="976"/>
                      <a:pt x="910" y="978"/>
                    </a:cubicBezTo>
                    <a:moveTo>
                      <a:pt x="865" y="977"/>
                    </a:moveTo>
                    <a:cubicBezTo>
                      <a:pt x="864" y="977"/>
                      <a:pt x="862" y="975"/>
                      <a:pt x="860" y="974"/>
                    </a:cubicBezTo>
                    <a:cubicBezTo>
                      <a:pt x="862" y="973"/>
                      <a:pt x="863" y="972"/>
                      <a:pt x="865" y="971"/>
                    </a:cubicBezTo>
                    <a:cubicBezTo>
                      <a:pt x="869" y="972"/>
                      <a:pt x="863" y="974"/>
                      <a:pt x="867" y="976"/>
                    </a:cubicBezTo>
                    <a:cubicBezTo>
                      <a:pt x="866" y="977"/>
                      <a:pt x="866" y="977"/>
                      <a:pt x="865" y="977"/>
                    </a:cubicBezTo>
                    <a:moveTo>
                      <a:pt x="886" y="975"/>
                    </a:moveTo>
                    <a:cubicBezTo>
                      <a:pt x="884" y="975"/>
                      <a:pt x="881" y="974"/>
                      <a:pt x="878" y="970"/>
                    </a:cubicBezTo>
                    <a:cubicBezTo>
                      <a:pt x="882" y="973"/>
                      <a:pt x="886" y="970"/>
                      <a:pt x="890" y="975"/>
                    </a:cubicBezTo>
                    <a:cubicBezTo>
                      <a:pt x="889" y="975"/>
                      <a:pt x="888" y="975"/>
                      <a:pt x="886" y="975"/>
                    </a:cubicBezTo>
                    <a:moveTo>
                      <a:pt x="645" y="970"/>
                    </a:moveTo>
                    <a:cubicBezTo>
                      <a:pt x="647" y="970"/>
                      <a:pt x="646" y="969"/>
                      <a:pt x="649" y="968"/>
                    </a:cubicBezTo>
                    <a:cubicBezTo>
                      <a:pt x="651" y="970"/>
                      <a:pt x="653" y="972"/>
                      <a:pt x="655" y="974"/>
                    </a:cubicBezTo>
                    <a:cubicBezTo>
                      <a:pt x="655" y="974"/>
                      <a:pt x="654" y="974"/>
                      <a:pt x="654" y="974"/>
                    </a:cubicBezTo>
                    <a:cubicBezTo>
                      <a:pt x="653" y="974"/>
                      <a:pt x="652" y="973"/>
                      <a:pt x="651" y="972"/>
                    </a:cubicBezTo>
                    <a:cubicBezTo>
                      <a:pt x="650" y="973"/>
                      <a:pt x="649" y="974"/>
                      <a:pt x="648" y="975"/>
                    </a:cubicBezTo>
                    <a:cubicBezTo>
                      <a:pt x="647" y="973"/>
                      <a:pt x="645" y="972"/>
                      <a:pt x="644" y="970"/>
                    </a:cubicBezTo>
                    <a:cubicBezTo>
                      <a:pt x="644" y="970"/>
                      <a:pt x="645" y="970"/>
                      <a:pt x="645" y="970"/>
                    </a:cubicBezTo>
                    <a:moveTo>
                      <a:pt x="871" y="971"/>
                    </a:moveTo>
                    <a:cubicBezTo>
                      <a:pt x="869" y="968"/>
                      <a:pt x="867" y="970"/>
                      <a:pt x="865" y="967"/>
                    </a:cubicBezTo>
                    <a:cubicBezTo>
                      <a:pt x="865" y="966"/>
                      <a:pt x="866" y="965"/>
                      <a:pt x="867" y="965"/>
                    </a:cubicBezTo>
                    <a:cubicBezTo>
                      <a:pt x="870" y="965"/>
                      <a:pt x="874" y="969"/>
                      <a:pt x="871" y="971"/>
                    </a:cubicBezTo>
                    <a:moveTo>
                      <a:pt x="640" y="967"/>
                    </a:moveTo>
                    <a:cubicBezTo>
                      <a:pt x="639" y="967"/>
                      <a:pt x="637" y="965"/>
                      <a:pt x="635" y="964"/>
                    </a:cubicBezTo>
                    <a:cubicBezTo>
                      <a:pt x="636" y="963"/>
                      <a:pt x="636" y="962"/>
                      <a:pt x="637" y="962"/>
                    </a:cubicBezTo>
                    <a:cubicBezTo>
                      <a:pt x="639" y="962"/>
                      <a:pt x="640" y="965"/>
                      <a:pt x="642" y="966"/>
                    </a:cubicBezTo>
                    <a:cubicBezTo>
                      <a:pt x="641" y="967"/>
                      <a:pt x="641" y="967"/>
                      <a:pt x="640" y="967"/>
                    </a:cubicBezTo>
                    <a:moveTo>
                      <a:pt x="851" y="968"/>
                    </a:moveTo>
                    <a:cubicBezTo>
                      <a:pt x="848" y="966"/>
                      <a:pt x="849" y="964"/>
                      <a:pt x="852" y="962"/>
                    </a:cubicBezTo>
                    <a:cubicBezTo>
                      <a:pt x="854" y="964"/>
                      <a:pt x="856" y="965"/>
                      <a:pt x="858" y="967"/>
                    </a:cubicBezTo>
                    <a:cubicBezTo>
                      <a:pt x="857" y="968"/>
                      <a:pt x="857" y="968"/>
                      <a:pt x="856" y="968"/>
                    </a:cubicBezTo>
                    <a:cubicBezTo>
                      <a:pt x="856" y="968"/>
                      <a:pt x="855" y="968"/>
                      <a:pt x="855" y="967"/>
                    </a:cubicBezTo>
                    <a:cubicBezTo>
                      <a:pt x="854" y="967"/>
                      <a:pt x="853" y="967"/>
                      <a:pt x="853" y="967"/>
                    </a:cubicBezTo>
                    <a:cubicBezTo>
                      <a:pt x="852" y="967"/>
                      <a:pt x="852" y="967"/>
                      <a:pt x="851" y="968"/>
                    </a:cubicBezTo>
                    <a:moveTo>
                      <a:pt x="865" y="960"/>
                    </a:moveTo>
                    <a:cubicBezTo>
                      <a:pt x="864" y="958"/>
                      <a:pt x="865" y="958"/>
                      <a:pt x="866" y="958"/>
                    </a:cubicBezTo>
                    <a:cubicBezTo>
                      <a:pt x="867" y="958"/>
                      <a:pt x="869" y="958"/>
                      <a:pt x="869" y="959"/>
                    </a:cubicBezTo>
                    <a:cubicBezTo>
                      <a:pt x="871" y="960"/>
                      <a:pt x="870" y="962"/>
                      <a:pt x="872" y="963"/>
                    </a:cubicBezTo>
                    <a:cubicBezTo>
                      <a:pt x="872" y="964"/>
                      <a:pt x="871" y="964"/>
                      <a:pt x="871" y="964"/>
                    </a:cubicBezTo>
                    <a:cubicBezTo>
                      <a:pt x="869" y="964"/>
                      <a:pt x="869" y="963"/>
                      <a:pt x="868" y="962"/>
                    </a:cubicBezTo>
                    <a:cubicBezTo>
                      <a:pt x="867" y="961"/>
                      <a:pt x="866" y="959"/>
                      <a:pt x="865" y="959"/>
                    </a:cubicBezTo>
                    <a:cubicBezTo>
                      <a:pt x="865" y="959"/>
                      <a:pt x="865" y="960"/>
                      <a:pt x="865" y="960"/>
                    </a:cubicBezTo>
                    <a:moveTo>
                      <a:pt x="890" y="971"/>
                    </a:moveTo>
                    <a:cubicBezTo>
                      <a:pt x="884" y="971"/>
                      <a:pt x="879" y="960"/>
                      <a:pt x="873" y="957"/>
                    </a:cubicBezTo>
                    <a:cubicBezTo>
                      <a:pt x="874" y="956"/>
                      <a:pt x="875" y="956"/>
                      <a:pt x="876" y="956"/>
                    </a:cubicBezTo>
                    <a:cubicBezTo>
                      <a:pt x="878" y="956"/>
                      <a:pt x="882" y="958"/>
                      <a:pt x="880" y="961"/>
                    </a:cubicBezTo>
                    <a:cubicBezTo>
                      <a:pt x="886" y="963"/>
                      <a:pt x="887" y="963"/>
                      <a:pt x="894" y="969"/>
                    </a:cubicBezTo>
                    <a:cubicBezTo>
                      <a:pt x="892" y="971"/>
                      <a:pt x="891" y="971"/>
                      <a:pt x="890" y="971"/>
                    </a:cubicBezTo>
                    <a:moveTo>
                      <a:pt x="634" y="960"/>
                    </a:moveTo>
                    <a:cubicBezTo>
                      <a:pt x="633" y="960"/>
                      <a:pt x="628" y="953"/>
                      <a:pt x="624" y="951"/>
                    </a:cubicBezTo>
                    <a:cubicBezTo>
                      <a:pt x="628" y="949"/>
                      <a:pt x="622" y="947"/>
                      <a:pt x="626" y="945"/>
                    </a:cubicBezTo>
                    <a:cubicBezTo>
                      <a:pt x="631" y="951"/>
                      <a:pt x="637" y="956"/>
                      <a:pt x="643" y="962"/>
                    </a:cubicBezTo>
                    <a:cubicBezTo>
                      <a:pt x="643" y="962"/>
                      <a:pt x="642" y="962"/>
                      <a:pt x="642" y="962"/>
                    </a:cubicBezTo>
                    <a:cubicBezTo>
                      <a:pt x="639" y="962"/>
                      <a:pt x="636" y="960"/>
                      <a:pt x="633" y="956"/>
                    </a:cubicBezTo>
                    <a:cubicBezTo>
                      <a:pt x="634" y="959"/>
                      <a:pt x="634" y="960"/>
                      <a:pt x="634" y="960"/>
                    </a:cubicBezTo>
                    <a:moveTo>
                      <a:pt x="542" y="938"/>
                    </a:moveTo>
                    <a:cubicBezTo>
                      <a:pt x="538" y="935"/>
                      <a:pt x="532" y="931"/>
                      <a:pt x="531" y="927"/>
                    </a:cubicBezTo>
                    <a:cubicBezTo>
                      <a:pt x="532" y="926"/>
                      <a:pt x="533" y="926"/>
                      <a:pt x="533" y="926"/>
                    </a:cubicBezTo>
                    <a:cubicBezTo>
                      <a:pt x="535" y="926"/>
                      <a:pt x="536" y="927"/>
                      <a:pt x="537" y="929"/>
                    </a:cubicBezTo>
                    <a:cubicBezTo>
                      <a:pt x="538" y="930"/>
                      <a:pt x="538" y="931"/>
                      <a:pt x="539" y="931"/>
                    </a:cubicBezTo>
                    <a:cubicBezTo>
                      <a:pt x="540" y="931"/>
                      <a:pt x="540" y="931"/>
                      <a:pt x="540" y="928"/>
                    </a:cubicBezTo>
                    <a:cubicBezTo>
                      <a:pt x="544" y="932"/>
                      <a:pt x="542" y="935"/>
                      <a:pt x="542" y="938"/>
                    </a:cubicBezTo>
                    <a:moveTo>
                      <a:pt x="883" y="930"/>
                    </a:moveTo>
                    <a:cubicBezTo>
                      <a:pt x="881" y="928"/>
                      <a:pt x="880" y="926"/>
                      <a:pt x="878" y="925"/>
                    </a:cubicBezTo>
                    <a:cubicBezTo>
                      <a:pt x="877" y="924"/>
                      <a:pt x="877" y="923"/>
                      <a:pt x="877" y="922"/>
                    </a:cubicBezTo>
                    <a:cubicBezTo>
                      <a:pt x="880" y="923"/>
                      <a:pt x="884" y="924"/>
                      <a:pt x="887" y="928"/>
                    </a:cubicBezTo>
                    <a:cubicBezTo>
                      <a:pt x="885" y="929"/>
                      <a:pt x="884" y="929"/>
                      <a:pt x="883" y="930"/>
                    </a:cubicBezTo>
                    <a:moveTo>
                      <a:pt x="636" y="914"/>
                    </a:moveTo>
                    <a:cubicBezTo>
                      <a:pt x="632" y="912"/>
                      <a:pt x="626" y="911"/>
                      <a:pt x="628" y="906"/>
                    </a:cubicBezTo>
                    <a:cubicBezTo>
                      <a:pt x="631" y="908"/>
                      <a:pt x="634" y="911"/>
                      <a:pt x="636" y="914"/>
                    </a:cubicBezTo>
                    <a:moveTo>
                      <a:pt x="515" y="915"/>
                    </a:moveTo>
                    <a:cubicBezTo>
                      <a:pt x="511" y="913"/>
                      <a:pt x="504" y="907"/>
                      <a:pt x="507" y="903"/>
                    </a:cubicBezTo>
                    <a:cubicBezTo>
                      <a:pt x="508" y="906"/>
                      <a:pt x="510" y="909"/>
                      <a:pt x="513" y="909"/>
                    </a:cubicBezTo>
                    <a:cubicBezTo>
                      <a:pt x="513" y="909"/>
                      <a:pt x="514" y="909"/>
                      <a:pt x="514" y="908"/>
                    </a:cubicBezTo>
                    <a:cubicBezTo>
                      <a:pt x="516" y="911"/>
                      <a:pt x="518" y="913"/>
                      <a:pt x="515" y="915"/>
                    </a:cubicBezTo>
                    <a:moveTo>
                      <a:pt x="893" y="904"/>
                    </a:moveTo>
                    <a:cubicBezTo>
                      <a:pt x="892" y="904"/>
                      <a:pt x="891" y="903"/>
                      <a:pt x="891" y="903"/>
                    </a:cubicBezTo>
                    <a:cubicBezTo>
                      <a:pt x="891" y="902"/>
                      <a:pt x="892" y="901"/>
                      <a:pt x="893" y="901"/>
                    </a:cubicBezTo>
                    <a:cubicBezTo>
                      <a:pt x="893" y="901"/>
                      <a:pt x="894" y="902"/>
                      <a:pt x="895" y="903"/>
                    </a:cubicBezTo>
                    <a:cubicBezTo>
                      <a:pt x="894" y="903"/>
                      <a:pt x="893" y="904"/>
                      <a:pt x="893" y="904"/>
                    </a:cubicBezTo>
                    <a:moveTo>
                      <a:pt x="506" y="902"/>
                    </a:moveTo>
                    <a:cubicBezTo>
                      <a:pt x="502" y="902"/>
                      <a:pt x="495" y="894"/>
                      <a:pt x="498" y="891"/>
                    </a:cubicBezTo>
                    <a:cubicBezTo>
                      <a:pt x="505" y="892"/>
                      <a:pt x="501" y="899"/>
                      <a:pt x="506" y="902"/>
                    </a:cubicBezTo>
                    <a:moveTo>
                      <a:pt x="886" y="894"/>
                    </a:moveTo>
                    <a:cubicBezTo>
                      <a:pt x="883" y="894"/>
                      <a:pt x="881" y="892"/>
                      <a:pt x="878" y="890"/>
                    </a:cubicBezTo>
                    <a:cubicBezTo>
                      <a:pt x="878" y="889"/>
                      <a:pt x="879" y="889"/>
                      <a:pt x="880" y="889"/>
                    </a:cubicBezTo>
                    <a:cubicBezTo>
                      <a:pt x="882" y="889"/>
                      <a:pt x="886" y="893"/>
                      <a:pt x="886" y="894"/>
                    </a:cubicBezTo>
                    <a:cubicBezTo>
                      <a:pt x="886" y="894"/>
                      <a:pt x="886" y="894"/>
                      <a:pt x="886" y="894"/>
                    </a:cubicBezTo>
                    <a:moveTo>
                      <a:pt x="873" y="876"/>
                    </a:moveTo>
                    <a:cubicBezTo>
                      <a:pt x="866" y="876"/>
                      <a:pt x="864" y="871"/>
                      <a:pt x="866" y="871"/>
                    </a:cubicBezTo>
                    <a:cubicBezTo>
                      <a:pt x="867" y="871"/>
                      <a:pt x="869" y="873"/>
                      <a:pt x="873" y="876"/>
                    </a:cubicBezTo>
                    <a:moveTo>
                      <a:pt x="855" y="874"/>
                    </a:moveTo>
                    <a:cubicBezTo>
                      <a:pt x="854" y="874"/>
                      <a:pt x="853" y="873"/>
                      <a:pt x="852" y="871"/>
                    </a:cubicBezTo>
                    <a:cubicBezTo>
                      <a:pt x="857" y="871"/>
                      <a:pt x="856" y="874"/>
                      <a:pt x="855" y="874"/>
                    </a:cubicBezTo>
                    <a:moveTo>
                      <a:pt x="875" y="873"/>
                    </a:moveTo>
                    <a:cubicBezTo>
                      <a:pt x="872" y="873"/>
                      <a:pt x="871" y="870"/>
                      <a:pt x="874" y="868"/>
                    </a:cubicBezTo>
                    <a:cubicBezTo>
                      <a:pt x="876" y="869"/>
                      <a:pt x="876" y="871"/>
                      <a:pt x="877" y="872"/>
                    </a:cubicBezTo>
                    <a:cubicBezTo>
                      <a:pt x="876" y="873"/>
                      <a:pt x="875" y="873"/>
                      <a:pt x="875" y="873"/>
                    </a:cubicBezTo>
                    <a:moveTo>
                      <a:pt x="607" y="888"/>
                    </a:moveTo>
                    <a:cubicBezTo>
                      <a:pt x="597" y="882"/>
                      <a:pt x="583" y="871"/>
                      <a:pt x="575" y="864"/>
                    </a:cubicBezTo>
                    <a:cubicBezTo>
                      <a:pt x="587" y="869"/>
                      <a:pt x="599" y="877"/>
                      <a:pt x="607" y="888"/>
                    </a:cubicBezTo>
                    <a:moveTo>
                      <a:pt x="856" y="856"/>
                    </a:moveTo>
                    <a:cubicBezTo>
                      <a:pt x="852" y="856"/>
                      <a:pt x="848" y="850"/>
                      <a:pt x="844" y="848"/>
                    </a:cubicBezTo>
                    <a:cubicBezTo>
                      <a:pt x="845" y="847"/>
                      <a:pt x="845" y="847"/>
                      <a:pt x="846" y="847"/>
                    </a:cubicBezTo>
                    <a:cubicBezTo>
                      <a:pt x="850" y="847"/>
                      <a:pt x="854" y="853"/>
                      <a:pt x="858" y="856"/>
                    </a:cubicBezTo>
                    <a:cubicBezTo>
                      <a:pt x="857" y="856"/>
                      <a:pt x="857" y="856"/>
                      <a:pt x="856" y="856"/>
                    </a:cubicBezTo>
                    <a:moveTo>
                      <a:pt x="809" y="862"/>
                    </a:moveTo>
                    <a:cubicBezTo>
                      <a:pt x="804" y="861"/>
                      <a:pt x="794" y="853"/>
                      <a:pt x="787" y="846"/>
                    </a:cubicBezTo>
                    <a:cubicBezTo>
                      <a:pt x="785" y="844"/>
                      <a:pt x="781" y="842"/>
                      <a:pt x="784" y="840"/>
                    </a:cubicBezTo>
                    <a:cubicBezTo>
                      <a:pt x="791" y="848"/>
                      <a:pt x="800" y="849"/>
                      <a:pt x="809" y="862"/>
                    </a:cubicBezTo>
                    <a:moveTo>
                      <a:pt x="446" y="850"/>
                    </a:moveTo>
                    <a:cubicBezTo>
                      <a:pt x="441" y="850"/>
                      <a:pt x="439" y="842"/>
                      <a:pt x="437" y="839"/>
                    </a:cubicBezTo>
                    <a:cubicBezTo>
                      <a:pt x="437" y="839"/>
                      <a:pt x="437" y="839"/>
                      <a:pt x="438" y="839"/>
                    </a:cubicBezTo>
                    <a:cubicBezTo>
                      <a:pt x="441" y="839"/>
                      <a:pt x="447" y="847"/>
                      <a:pt x="448" y="849"/>
                    </a:cubicBezTo>
                    <a:cubicBezTo>
                      <a:pt x="447" y="850"/>
                      <a:pt x="446" y="850"/>
                      <a:pt x="446" y="850"/>
                    </a:cubicBezTo>
                    <a:moveTo>
                      <a:pt x="835" y="845"/>
                    </a:moveTo>
                    <a:cubicBezTo>
                      <a:pt x="831" y="843"/>
                      <a:pt x="827" y="839"/>
                      <a:pt x="823" y="835"/>
                    </a:cubicBezTo>
                    <a:cubicBezTo>
                      <a:pt x="825" y="836"/>
                      <a:pt x="826" y="836"/>
                      <a:pt x="827" y="836"/>
                    </a:cubicBezTo>
                    <a:cubicBezTo>
                      <a:pt x="828" y="836"/>
                      <a:pt x="828" y="836"/>
                      <a:pt x="828" y="836"/>
                    </a:cubicBezTo>
                    <a:cubicBezTo>
                      <a:pt x="829" y="838"/>
                      <a:pt x="832" y="842"/>
                      <a:pt x="835" y="845"/>
                    </a:cubicBezTo>
                    <a:moveTo>
                      <a:pt x="810" y="835"/>
                    </a:moveTo>
                    <a:cubicBezTo>
                      <a:pt x="810" y="835"/>
                      <a:pt x="810" y="835"/>
                      <a:pt x="809" y="834"/>
                    </a:cubicBezTo>
                    <a:cubicBezTo>
                      <a:pt x="810" y="835"/>
                      <a:pt x="810" y="835"/>
                      <a:pt x="810" y="835"/>
                    </a:cubicBezTo>
                    <a:moveTo>
                      <a:pt x="836" y="835"/>
                    </a:moveTo>
                    <a:cubicBezTo>
                      <a:pt x="833" y="833"/>
                      <a:pt x="830" y="831"/>
                      <a:pt x="831" y="828"/>
                    </a:cubicBezTo>
                    <a:cubicBezTo>
                      <a:pt x="834" y="829"/>
                      <a:pt x="834" y="833"/>
                      <a:pt x="836" y="835"/>
                    </a:cubicBezTo>
                    <a:moveTo>
                      <a:pt x="543" y="833"/>
                    </a:moveTo>
                    <a:cubicBezTo>
                      <a:pt x="542" y="833"/>
                      <a:pt x="540" y="829"/>
                      <a:pt x="538" y="828"/>
                    </a:cubicBezTo>
                    <a:cubicBezTo>
                      <a:pt x="538" y="827"/>
                      <a:pt x="539" y="827"/>
                      <a:pt x="539" y="827"/>
                    </a:cubicBezTo>
                    <a:cubicBezTo>
                      <a:pt x="541" y="827"/>
                      <a:pt x="543" y="831"/>
                      <a:pt x="544" y="832"/>
                    </a:cubicBezTo>
                    <a:cubicBezTo>
                      <a:pt x="544" y="832"/>
                      <a:pt x="544" y="833"/>
                      <a:pt x="543" y="833"/>
                    </a:cubicBezTo>
                    <a:moveTo>
                      <a:pt x="424" y="832"/>
                    </a:moveTo>
                    <a:cubicBezTo>
                      <a:pt x="423" y="829"/>
                      <a:pt x="421" y="826"/>
                      <a:pt x="420" y="822"/>
                    </a:cubicBezTo>
                    <a:cubicBezTo>
                      <a:pt x="425" y="823"/>
                      <a:pt x="431" y="828"/>
                      <a:pt x="437" y="834"/>
                    </a:cubicBezTo>
                    <a:cubicBezTo>
                      <a:pt x="437" y="835"/>
                      <a:pt x="436" y="835"/>
                      <a:pt x="435" y="835"/>
                    </a:cubicBezTo>
                    <a:cubicBezTo>
                      <a:pt x="434" y="835"/>
                      <a:pt x="432" y="834"/>
                      <a:pt x="431" y="833"/>
                    </a:cubicBezTo>
                    <a:cubicBezTo>
                      <a:pt x="430" y="832"/>
                      <a:pt x="428" y="831"/>
                      <a:pt x="427" y="831"/>
                    </a:cubicBezTo>
                    <a:cubicBezTo>
                      <a:pt x="426" y="831"/>
                      <a:pt x="425" y="831"/>
                      <a:pt x="424" y="832"/>
                    </a:cubicBezTo>
                    <a:moveTo>
                      <a:pt x="805" y="814"/>
                    </a:moveTo>
                    <a:cubicBezTo>
                      <a:pt x="804" y="814"/>
                      <a:pt x="803" y="814"/>
                      <a:pt x="802" y="813"/>
                    </a:cubicBezTo>
                    <a:cubicBezTo>
                      <a:pt x="802" y="813"/>
                      <a:pt x="803" y="813"/>
                      <a:pt x="803" y="813"/>
                    </a:cubicBezTo>
                    <a:cubicBezTo>
                      <a:pt x="803" y="813"/>
                      <a:pt x="804" y="813"/>
                      <a:pt x="805" y="814"/>
                    </a:cubicBezTo>
                    <a:cubicBezTo>
                      <a:pt x="805" y="814"/>
                      <a:pt x="805" y="814"/>
                      <a:pt x="805" y="814"/>
                    </a:cubicBezTo>
                    <a:moveTo>
                      <a:pt x="522" y="813"/>
                    </a:moveTo>
                    <a:cubicBezTo>
                      <a:pt x="521" y="813"/>
                      <a:pt x="519" y="812"/>
                      <a:pt x="518" y="810"/>
                    </a:cubicBezTo>
                    <a:cubicBezTo>
                      <a:pt x="518" y="810"/>
                      <a:pt x="519" y="810"/>
                      <a:pt x="519" y="810"/>
                    </a:cubicBezTo>
                    <a:cubicBezTo>
                      <a:pt x="519" y="810"/>
                      <a:pt x="520" y="811"/>
                      <a:pt x="520" y="811"/>
                    </a:cubicBezTo>
                    <a:cubicBezTo>
                      <a:pt x="521" y="811"/>
                      <a:pt x="521" y="812"/>
                      <a:pt x="522" y="812"/>
                    </a:cubicBezTo>
                    <a:cubicBezTo>
                      <a:pt x="522" y="812"/>
                      <a:pt x="523" y="812"/>
                      <a:pt x="523" y="811"/>
                    </a:cubicBezTo>
                    <a:cubicBezTo>
                      <a:pt x="524" y="813"/>
                      <a:pt x="523" y="813"/>
                      <a:pt x="522" y="813"/>
                    </a:cubicBezTo>
                    <a:moveTo>
                      <a:pt x="406" y="807"/>
                    </a:moveTo>
                    <a:cubicBezTo>
                      <a:pt x="407" y="807"/>
                      <a:pt x="407" y="807"/>
                      <a:pt x="407" y="807"/>
                    </a:cubicBezTo>
                    <a:cubicBezTo>
                      <a:pt x="408" y="806"/>
                      <a:pt x="408" y="805"/>
                      <a:pt x="407" y="805"/>
                    </a:cubicBezTo>
                    <a:cubicBezTo>
                      <a:pt x="410" y="806"/>
                      <a:pt x="411" y="810"/>
                      <a:pt x="415" y="814"/>
                    </a:cubicBezTo>
                    <a:cubicBezTo>
                      <a:pt x="414" y="815"/>
                      <a:pt x="413" y="815"/>
                      <a:pt x="412" y="815"/>
                    </a:cubicBezTo>
                    <a:cubicBezTo>
                      <a:pt x="409" y="815"/>
                      <a:pt x="407" y="810"/>
                      <a:pt x="404" y="807"/>
                    </a:cubicBezTo>
                    <a:cubicBezTo>
                      <a:pt x="404" y="807"/>
                      <a:pt x="404" y="807"/>
                      <a:pt x="404" y="807"/>
                    </a:cubicBezTo>
                    <a:cubicBezTo>
                      <a:pt x="405" y="807"/>
                      <a:pt x="405" y="807"/>
                      <a:pt x="405" y="807"/>
                    </a:cubicBezTo>
                    <a:cubicBezTo>
                      <a:pt x="406" y="807"/>
                      <a:pt x="406" y="807"/>
                      <a:pt x="406" y="807"/>
                    </a:cubicBezTo>
                    <a:moveTo>
                      <a:pt x="746" y="786"/>
                    </a:moveTo>
                    <a:cubicBezTo>
                      <a:pt x="746" y="786"/>
                      <a:pt x="747" y="786"/>
                      <a:pt x="748" y="786"/>
                    </a:cubicBezTo>
                    <a:cubicBezTo>
                      <a:pt x="748" y="787"/>
                      <a:pt x="749" y="789"/>
                      <a:pt x="751" y="791"/>
                    </a:cubicBezTo>
                    <a:cubicBezTo>
                      <a:pt x="749" y="789"/>
                      <a:pt x="747" y="788"/>
                      <a:pt x="745" y="786"/>
                    </a:cubicBezTo>
                    <a:cubicBezTo>
                      <a:pt x="745" y="786"/>
                      <a:pt x="746" y="786"/>
                      <a:pt x="746" y="786"/>
                    </a:cubicBezTo>
                    <a:moveTo>
                      <a:pt x="719" y="789"/>
                    </a:moveTo>
                    <a:cubicBezTo>
                      <a:pt x="714" y="783"/>
                      <a:pt x="697" y="773"/>
                      <a:pt x="699" y="765"/>
                    </a:cubicBezTo>
                    <a:cubicBezTo>
                      <a:pt x="704" y="771"/>
                      <a:pt x="710" y="772"/>
                      <a:pt x="710" y="777"/>
                    </a:cubicBezTo>
                    <a:cubicBezTo>
                      <a:pt x="715" y="781"/>
                      <a:pt x="722" y="784"/>
                      <a:pt x="719" y="789"/>
                    </a:cubicBezTo>
                    <a:moveTo>
                      <a:pt x="402" y="801"/>
                    </a:moveTo>
                    <a:cubicBezTo>
                      <a:pt x="393" y="801"/>
                      <a:pt x="387" y="786"/>
                      <a:pt x="377" y="783"/>
                    </a:cubicBezTo>
                    <a:cubicBezTo>
                      <a:pt x="378" y="777"/>
                      <a:pt x="372" y="775"/>
                      <a:pt x="366" y="769"/>
                    </a:cubicBezTo>
                    <a:cubicBezTo>
                      <a:pt x="364" y="767"/>
                      <a:pt x="365" y="764"/>
                      <a:pt x="363" y="762"/>
                    </a:cubicBezTo>
                    <a:cubicBezTo>
                      <a:pt x="354" y="752"/>
                      <a:pt x="338" y="744"/>
                      <a:pt x="330" y="732"/>
                    </a:cubicBezTo>
                    <a:cubicBezTo>
                      <a:pt x="331" y="731"/>
                      <a:pt x="332" y="731"/>
                      <a:pt x="332" y="731"/>
                    </a:cubicBezTo>
                    <a:cubicBezTo>
                      <a:pt x="334" y="731"/>
                      <a:pt x="336" y="733"/>
                      <a:pt x="337" y="734"/>
                    </a:cubicBezTo>
                    <a:cubicBezTo>
                      <a:pt x="339" y="736"/>
                      <a:pt x="341" y="737"/>
                      <a:pt x="342" y="737"/>
                    </a:cubicBezTo>
                    <a:cubicBezTo>
                      <a:pt x="343" y="737"/>
                      <a:pt x="344" y="737"/>
                      <a:pt x="344" y="737"/>
                    </a:cubicBezTo>
                    <a:cubicBezTo>
                      <a:pt x="343" y="739"/>
                      <a:pt x="350" y="741"/>
                      <a:pt x="346" y="744"/>
                    </a:cubicBezTo>
                    <a:cubicBezTo>
                      <a:pt x="352" y="746"/>
                      <a:pt x="356" y="754"/>
                      <a:pt x="364" y="761"/>
                    </a:cubicBezTo>
                    <a:cubicBezTo>
                      <a:pt x="371" y="768"/>
                      <a:pt x="378" y="770"/>
                      <a:pt x="382" y="777"/>
                    </a:cubicBezTo>
                    <a:cubicBezTo>
                      <a:pt x="381" y="779"/>
                      <a:pt x="381" y="779"/>
                      <a:pt x="381" y="779"/>
                    </a:cubicBezTo>
                    <a:cubicBezTo>
                      <a:pt x="387" y="787"/>
                      <a:pt x="398" y="792"/>
                      <a:pt x="403" y="801"/>
                    </a:cubicBezTo>
                    <a:cubicBezTo>
                      <a:pt x="403" y="801"/>
                      <a:pt x="402" y="801"/>
                      <a:pt x="402" y="801"/>
                    </a:cubicBezTo>
                    <a:moveTo>
                      <a:pt x="367" y="735"/>
                    </a:moveTo>
                    <a:cubicBezTo>
                      <a:pt x="364" y="735"/>
                      <a:pt x="357" y="730"/>
                      <a:pt x="355" y="725"/>
                    </a:cubicBezTo>
                    <a:cubicBezTo>
                      <a:pt x="355" y="725"/>
                      <a:pt x="355" y="725"/>
                      <a:pt x="356" y="725"/>
                    </a:cubicBezTo>
                    <a:cubicBezTo>
                      <a:pt x="357" y="725"/>
                      <a:pt x="359" y="727"/>
                      <a:pt x="361" y="728"/>
                    </a:cubicBezTo>
                    <a:cubicBezTo>
                      <a:pt x="363" y="730"/>
                      <a:pt x="365" y="732"/>
                      <a:pt x="367" y="732"/>
                    </a:cubicBezTo>
                    <a:cubicBezTo>
                      <a:pt x="368" y="732"/>
                      <a:pt x="369" y="732"/>
                      <a:pt x="369" y="732"/>
                    </a:cubicBezTo>
                    <a:cubicBezTo>
                      <a:pt x="369" y="734"/>
                      <a:pt x="368" y="735"/>
                      <a:pt x="367" y="735"/>
                    </a:cubicBezTo>
                    <a:moveTo>
                      <a:pt x="632" y="697"/>
                    </a:moveTo>
                    <a:cubicBezTo>
                      <a:pt x="631" y="697"/>
                      <a:pt x="631" y="697"/>
                      <a:pt x="630" y="696"/>
                    </a:cubicBezTo>
                    <a:cubicBezTo>
                      <a:pt x="630" y="695"/>
                      <a:pt x="630" y="695"/>
                      <a:pt x="630" y="695"/>
                    </a:cubicBezTo>
                    <a:cubicBezTo>
                      <a:pt x="631" y="696"/>
                      <a:pt x="632" y="697"/>
                      <a:pt x="633" y="697"/>
                    </a:cubicBezTo>
                    <a:cubicBezTo>
                      <a:pt x="632" y="697"/>
                      <a:pt x="632" y="697"/>
                      <a:pt x="632" y="697"/>
                    </a:cubicBezTo>
                    <a:moveTo>
                      <a:pt x="386" y="695"/>
                    </a:moveTo>
                    <a:cubicBezTo>
                      <a:pt x="383" y="693"/>
                      <a:pt x="385" y="692"/>
                      <a:pt x="382" y="690"/>
                    </a:cubicBezTo>
                    <a:cubicBezTo>
                      <a:pt x="383" y="690"/>
                      <a:pt x="383" y="689"/>
                      <a:pt x="383" y="689"/>
                    </a:cubicBezTo>
                    <a:cubicBezTo>
                      <a:pt x="386" y="689"/>
                      <a:pt x="391" y="692"/>
                      <a:pt x="386" y="695"/>
                    </a:cubicBezTo>
                    <a:moveTo>
                      <a:pt x="622" y="685"/>
                    </a:moveTo>
                    <a:cubicBezTo>
                      <a:pt x="616" y="679"/>
                      <a:pt x="610" y="673"/>
                      <a:pt x="606" y="665"/>
                    </a:cubicBezTo>
                    <a:cubicBezTo>
                      <a:pt x="606" y="665"/>
                      <a:pt x="605" y="665"/>
                      <a:pt x="605" y="664"/>
                    </a:cubicBezTo>
                    <a:cubicBezTo>
                      <a:pt x="612" y="671"/>
                      <a:pt x="618" y="677"/>
                      <a:pt x="625" y="683"/>
                    </a:cubicBezTo>
                    <a:cubicBezTo>
                      <a:pt x="623" y="684"/>
                      <a:pt x="622" y="684"/>
                      <a:pt x="622" y="685"/>
                    </a:cubicBezTo>
                    <a:moveTo>
                      <a:pt x="354" y="677"/>
                    </a:moveTo>
                    <a:cubicBezTo>
                      <a:pt x="350" y="672"/>
                      <a:pt x="342" y="667"/>
                      <a:pt x="340" y="662"/>
                    </a:cubicBezTo>
                    <a:cubicBezTo>
                      <a:pt x="340" y="662"/>
                      <a:pt x="341" y="662"/>
                      <a:pt x="341" y="662"/>
                    </a:cubicBezTo>
                    <a:cubicBezTo>
                      <a:pt x="346" y="662"/>
                      <a:pt x="358" y="673"/>
                      <a:pt x="354" y="677"/>
                    </a:cubicBezTo>
                    <a:moveTo>
                      <a:pt x="363" y="673"/>
                    </a:moveTo>
                    <a:cubicBezTo>
                      <a:pt x="358" y="669"/>
                      <a:pt x="354" y="665"/>
                      <a:pt x="350" y="661"/>
                    </a:cubicBezTo>
                    <a:cubicBezTo>
                      <a:pt x="351" y="660"/>
                      <a:pt x="352" y="660"/>
                      <a:pt x="353" y="660"/>
                    </a:cubicBezTo>
                    <a:cubicBezTo>
                      <a:pt x="358" y="660"/>
                      <a:pt x="365" y="669"/>
                      <a:pt x="363" y="673"/>
                    </a:cubicBezTo>
                    <a:moveTo>
                      <a:pt x="602" y="665"/>
                    </a:moveTo>
                    <a:cubicBezTo>
                      <a:pt x="601" y="665"/>
                      <a:pt x="601" y="665"/>
                      <a:pt x="600" y="664"/>
                    </a:cubicBezTo>
                    <a:cubicBezTo>
                      <a:pt x="600" y="663"/>
                      <a:pt x="600" y="663"/>
                      <a:pt x="600" y="662"/>
                    </a:cubicBezTo>
                    <a:cubicBezTo>
                      <a:pt x="601" y="662"/>
                      <a:pt x="601" y="661"/>
                      <a:pt x="600" y="660"/>
                    </a:cubicBezTo>
                    <a:cubicBezTo>
                      <a:pt x="602" y="661"/>
                      <a:pt x="603" y="663"/>
                      <a:pt x="605" y="664"/>
                    </a:cubicBezTo>
                    <a:cubicBezTo>
                      <a:pt x="605" y="664"/>
                      <a:pt x="605" y="664"/>
                      <a:pt x="604" y="664"/>
                    </a:cubicBezTo>
                    <a:cubicBezTo>
                      <a:pt x="604" y="664"/>
                      <a:pt x="603" y="664"/>
                      <a:pt x="603" y="665"/>
                    </a:cubicBezTo>
                    <a:cubicBezTo>
                      <a:pt x="603" y="665"/>
                      <a:pt x="602" y="665"/>
                      <a:pt x="602" y="665"/>
                    </a:cubicBezTo>
                    <a:moveTo>
                      <a:pt x="629" y="657"/>
                    </a:moveTo>
                    <a:cubicBezTo>
                      <a:pt x="627" y="656"/>
                      <a:pt x="625" y="654"/>
                      <a:pt x="625" y="652"/>
                    </a:cubicBezTo>
                    <a:cubicBezTo>
                      <a:pt x="626" y="653"/>
                      <a:pt x="627" y="655"/>
                      <a:pt x="629" y="657"/>
                    </a:cubicBezTo>
                    <a:moveTo>
                      <a:pt x="628" y="653"/>
                    </a:moveTo>
                    <a:cubicBezTo>
                      <a:pt x="627" y="652"/>
                      <a:pt x="626" y="650"/>
                      <a:pt x="625" y="650"/>
                    </a:cubicBezTo>
                    <a:cubicBezTo>
                      <a:pt x="625" y="649"/>
                      <a:pt x="625" y="649"/>
                      <a:pt x="625" y="649"/>
                    </a:cubicBezTo>
                    <a:cubicBezTo>
                      <a:pt x="627" y="650"/>
                      <a:pt x="628" y="652"/>
                      <a:pt x="628" y="653"/>
                    </a:cubicBezTo>
                    <a:moveTo>
                      <a:pt x="589" y="642"/>
                    </a:moveTo>
                    <a:cubicBezTo>
                      <a:pt x="589" y="641"/>
                      <a:pt x="589" y="641"/>
                      <a:pt x="589" y="641"/>
                    </a:cubicBezTo>
                    <a:cubicBezTo>
                      <a:pt x="589" y="641"/>
                      <a:pt x="589" y="641"/>
                      <a:pt x="589" y="641"/>
                    </a:cubicBezTo>
                    <a:cubicBezTo>
                      <a:pt x="589" y="642"/>
                      <a:pt x="589" y="642"/>
                      <a:pt x="589" y="642"/>
                    </a:cubicBezTo>
                    <a:moveTo>
                      <a:pt x="203" y="642"/>
                    </a:moveTo>
                    <a:cubicBezTo>
                      <a:pt x="201" y="640"/>
                      <a:pt x="201" y="638"/>
                      <a:pt x="203" y="636"/>
                    </a:cubicBezTo>
                    <a:cubicBezTo>
                      <a:pt x="205" y="638"/>
                      <a:pt x="205" y="640"/>
                      <a:pt x="203" y="642"/>
                    </a:cubicBezTo>
                    <a:moveTo>
                      <a:pt x="282" y="605"/>
                    </a:moveTo>
                    <a:cubicBezTo>
                      <a:pt x="275" y="598"/>
                      <a:pt x="269" y="589"/>
                      <a:pt x="265" y="582"/>
                    </a:cubicBezTo>
                    <a:cubicBezTo>
                      <a:pt x="264" y="580"/>
                      <a:pt x="257" y="577"/>
                      <a:pt x="261" y="574"/>
                    </a:cubicBezTo>
                    <a:cubicBezTo>
                      <a:pt x="277" y="589"/>
                      <a:pt x="310" y="614"/>
                      <a:pt x="328" y="635"/>
                    </a:cubicBezTo>
                    <a:cubicBezTo>
                      <a:pt x="327" y="635"/>
                      <a:pt x="327" y="635"/>
                      <a:pt x="327" y="635"/>
                    </a:cubicBezTo>
                    <a:cubicBezTo>
                      <a:pt x="326" y="635"/>
                      <a:pt x="325" y="634"/>
                      <a:pt x="324" y="633"/>
                    </a:cubicBezTo>
                    <a:cubicBezTo>
                      <a:pt x="327" y="639"/>
                      <a:pt x="332" y="636"/>
                      <a:pt x="338" y="643"/>
                    </a:cubicBezTo>
                    <a:cubicBezTo>
                      <a:pt x="338" y="644"/>
                      <a:pt x="338" y="645"/>
                      <a:pt x="338" y="645"/>
                    </a:cubicBezTo>
                    <a:cubicBezTo>
                      <a:pt x="338" y="645"/>
                      <a:pt x="336" y="644"/>
                      <a:pt x="335" y="643"/>
                    </a:cubicBezTo>
                    <a:cubicBezTo>
                      <a:pt x="334" y="642"/>
                      <a:pt x="333" y="641"/>
                      <a:pt x="332" y="641"/>
                    </a:cubicBezTo>
                    <a:cubicBezTo>
                      <a:pt x="332" y="641"/>
                      <a:pt x="332" y="641"/>
                      <a:pt x="331" y="641"/>
                    </a:cubicBezTo>
                    <a:cubicBezTo>
                      <a:pt x="330" y="643"/>
                      <a:pt x="336" y="646"/>
                      <a:pt x="338" y="649"/>
                    </a:cubicBezTo>
                    <a:cubicBezTo>
                      <a:pt x="336" y="653"/>
                      <a:pt x="337" y="656"/>
                      <a:pt x="334" y="656"/>
                    </a:cubicBezTo>
                    <a:cubicBezTo>
                      <a:pt x="333" y="656"/>
                      <a:pt x="333" y="656"/>
                      <a:pt x="333" y="656"/>
                    </a:cubicBezTo>
                    <a:cubicBezTo>
                      <a:pt x="338" y="669"/>
                      <a:pt x="353" y="675"/>
                      <a:pt x="357" y="684"/>
                    </a:cubicBezTo>
                    <a:cubicBezTo>
                      <a:pt x="346" y="678"/>
                      <a:pt x="335" y="662"/>
                      <a:pt x="324" y="656"/>
                    </a:cubicBezTo>
                    <a:cubicBezTo>
                      <a:pt x="322" y="658"/>
                      <a:pt x="327" y="660"/>
                      <a:pt x="323" y="663"/>
                    </a:cubicBezTo>
                    <a:cubicBezTo>
                      <a:pt x="329" y="669"/>
                      <a:pt x="334" y="670"/>
                      <a:pt x="340" y="675"/>
                    </a:cubicBezTo>
                    <a:cubicBezTo>
                      <a:pt x="341" y="676"/>
                      <a:pt x="340" y="677"/>
                      <a:pt x="340" y="677"/>
                    </a:cubicBezTo>
                    <a:cubicBezTo>
                      <a:pt x="339" y="677"/>
                      <a:pt x="338" y="676"/>
                      <a:pt x="337" y="675"/>
                    </a:cubicBezTo>
                    <a:cubicBezTo>
                      <a:pt x="336" y="674"/>
                      <a:pt x="334" y="673"/>
                      <a:pt x="333" y="673"/>
                    </a:cubicBezTo>
                    <a:cubicBezTo>
                      <a:pt x="333" y="673"/>
                      <a:pt x="332" y="673"/>
                      <a:pt x="332" y="674"/>
                    </a:cubicBezTo>
                    <a:cubicBezTo>
                      <a:pt x="326" y="669"/>
                      <a:pt x="326" y="669"/>
                      <a:pt x="321" y="665"/>
                    </a:cubicBezTo>
                    <a:cubicBezTo>
                      <a:pt x="327" y="675"/>
                      <a:pt x="339" y="684"/>
                      <a:pt x="342" y="691"/>
                    </a:cubicBezTo>
                    <a:cubicBezTo>
                      <a:pt x="342" y="692"/>
                      <a:pt x="342" y="693"/>
                      <a:pt x="341" y="693"/>
                    </a:cubicBezTo>
                    <a:cubicBezTo>
                      <a:pt x="340" y="693"/>
                      <a:pt x="338" y="692"/>
                      <a:pt x="337" y="691"/>
                    </a:cubicBezTo>
                    <a:cubicBezTo>
                      <a:pt x="335" y="690"/>
                      <a:pt x="334" y="689"/>
                      <a:pt x="334" y="689"/>
                    </a:cubicBezTo>
                    <a:cubicBezTo>
                      <a:pt x="334" y="689"/>
                      <a:pt x="334" y="689"/>
                      <a:pt x="334" y="689"/>
                    </a:cubicBezTo>
                    <a:cubicBezTo>
                      <a:pt x="330" y="686"/>
                      <a:pt x="328" y="685"/>
                      <a:pt x="325" y="681"/>
                    </a:cubicBezTo>
                    <a:cubicBezTo>
                      <a:pt x="327" y="681"/>
                      <a:pt x="328" y="680"/>
                      <a:pt x="328" y="678"/>
                    </a:cubicBezTo>
                    <a:cubicBezTo>
                      <a:pt x="319" y="671"/>
                      <a:pt x="315" y="673"/>
                      <a:pt x="306" y="665"/>
                    </a:cubicBezTo>
                    <a:cubicBezTo>
                      <a:pt x="307" y="663"/>
                      <a:pt x="308" y="664"/>
                      <a:pt x="310" y="663"/>
                    </a:cubicBezTo>
                    <a:cubicBezTo>
                      <a:pt x="306" y="661"/>
                      <a:pt x="305" y="659"/>
                      <a:pt x="302" y="659"/>
                    </a:cubicBezTo>
                    <a:cubicBezTo>
                      <a:pt x="301" y="659"/>
                      <a:pt x="300" y="659"/>
                      <a:pt x="299" y="660"/>
                    </a:cubicBezTo>
                    <a:cubicBezTo>
                      <a:pt x="302" y="663"/>
                      <a:pt x="305" y="666"/>
                      <a:pt x="308" y="669"/>
                    </a:cubicBezTo>
                    <a:cubicBezTo>
                      <a:pt x="297" y="665"/>
                      <a:pt x="280" y="644"/>
                      <a:pt x="266" y="632"/>
                    </a:cubicBezTo>
                    <a:cubicBezTo>
                      <a:pt x="266" y="631"/>
                      <a:pt x="267" y="631"/>
                      <a:pt x="267" y="631"/>
                    </a:cubicBezTo>
                    <a:cubicBezTo>
                      <a:pt x="270" y="631"/>
                      <a:pt x="273" y="636"/>
                      <a:pt x="276" y="638"/>
                    </a:cubicBezTo>
                    <a:cubicBezTo>
                      <a:pt x="269" y="624"/>
                      <a:pt x="254" y="614"/>
                      <a:pt x="246" y="601"/>
                    </a:cubicBezTo>
                    <a:cubicBezTo>
                      <a:pt x="246" y="601"/>
                      <a:pt x="247" y="601"/>
                      <a:pt x="247" y="601"/>
                    </a:cubicBezTo>
                    <a:cubicBezTo>
                      <a:pt x="249" y="601"/>
                      <a:pt x="251" y="602"/>
                      <a:pt x="252" y="604"/>
                    </a:cubicBezTo>
                    <a:cubicBezTo>
                      <a:pt x="252" y="600"/>
                      <a:pt x="244" y="596"/>
                      <a:pt x="245" y="591"/>
                    </a:cubicBezTo>
                    <a:cubicBezTo>
                      <a:pt x="245" y="591"/>
                      <a:pt x="246" y="591"/>
                      <a:pt x="246" y="591"/>
                    </a:cubicBezTo>
                    <a:cubicBezTo>
                      <a:pt x="250" y="591"/>
                      <a:pt x="253" y="596"/>
                      <a:pt x="255" y="599"/>
                    </a:cubicBezTo>
                    <a:cubicBezTo>
                      <a:pt x="261" y="593"/>
                      <a:pt x="244" y="586"/>
                      <a:pt x="245" y="579"/>
                    </a:cubicBezTo>
                    <a:cubicBezTo>
                      <a:pt x="246" y="578"/>
                      <a:pt x="247" y="578"/>
                      <a:pt x="248" y="578"/>
                    </a:cubicBezTo>
                    <a:cubicBezTo>
                      <a:pt x="252" y="578"/>
                      <a:pt x="256" y="590"/>
                      <a:pt x="262" y="590"/>
                    </a:cubicBezTo>
                    <a:cubicBezTo>
                      <a:pt x="261" y="591"/>
                      <a:pt x="261" y="591"/>
                      <a:pt x="260" y="591"/>
                    </a:cubicBezTo>
                    <a:cubicBezTo>
                      <a:pt x="257" y="591"/>
                      <a:pt x="255" y="588"/>
                      <a:pt x="252" y="586"/>
                    </a:cubicBezTo>
                    <a:cubicBezTo>
                      <a:pt x="258" y="594"/>
                      <a:pt x="273" y="600"/>
                      <a:pt x="282" y="605"/>
                    </a:cubicBezTo>
                    <a:moveTo>
                      <a:pt x="566" y="591"/>
                    </a:moveTo>
                    <a:cubicBezTo>
                      <a:pt x="556" y="580"/>
                      <a:pt x="538" y="566"/>
                      <a:pt x="527" y="557"/>
                    </a:cubicBezTo>
                    <a:cubicBezTo>
                      <a:pt x="528" y="556"/>
                      <a:pt x="529" y="555"/>
                      <a:pt x="529" y="555"/>
                    </a:cubicBezTo>
                    <a:cubicBezTo>
                      <a:pt x="530" y="555"/>
                      <a:pt x="530" y="556"/>
                      <a:pt x="531" y="556"/>
                    </a:cubicBezTo>
                    <a:cubicBezTo>
                      <a:pt x="531" y="556"/>
                      <a:pt x="531" y="556"/>
                      <a:pt x="532" y="556"/>
                    </a:cubicBezTo>
                    <a:cubicBezTo>
                      <a:pt x="532" y="556"/>
                      <a:pt x="532" y="556"/>
                      <a:pt x="533" y="556"/>
                    </a:cubicBezTo>
                    <a:cubicBezTo>
                      <a:pt x="536" y="558"/>
                      <a:pt x="533" y="560"/>
                      <a:pt x="536" y="562"/>
                    </a:cubicBezTo>
                    <a:cubicBezTo>
                      <a:pt x="541" y="568"/>
                      <a:pt x="553" y="572"/>
                      <a:pt x="553" y="577"/>
                    </a:cubicBezTo>
                    <a:cubicBezTo>
                      <a:pt x="555" y="578"/>
                      <a:pt x="557" y="578"/>
                      <a:pt x="559" y="579"/>
                    </a:cubicBezTo>
                    <a:cubicBezTo>
                      <a:pt x="561" y="585"/>
                      <a:pt x="564" y="588"/>
                      <a:pt x="570" y="589"/>
                    </a:cubicBezTo>
                    <a:cubicBezTo>
                      <a:pt x="570" y="589"/>
                      <a:pt x="569" y="590"/>
                      <a:pt x="569" y="590"/>
                    </a:cubicBezTo>
                    <a:cubicBezTo>
                      <a:pt x="569" y="590"/>
                      <a:pt x="568" y="589"/>
                      <a:pt x="568" y="589"/>
                    </a:cubicBezTo>
                    <a:cubicBezTo>
                      <a:pt x="568" y="589"/>
                      <a:pt x="568" y="589"/>
                      <a:pt x="567" y="589"/>
                    </a:cubicBezTo>
                    <a:cubicBezTo>
                      <a:pt x="567" y="589"/>
                      <a:pt x="566" y="590"/>
                      <a:pt x="566" y="591"/>
                    </a:cubicBezTo>
                    <a:moveTo>
                      <a:pt x="529" y="546"/>
                    </a:moveTo>
                    <a:cubicBezTo>
                      <a:pt x="528" y="546"/>
                      <a:pt x="525" y="544"/>
                      <a:pt x="527" y="543"/>
                    </a:cubicBezTo>
                    <a:cubicBezTo>
                      <a:pt x="527" y="542"/>
                      <a:pt x="527" y="542"/>
                      <a:pt x="527" y="542"/>
                    </a:cubicBezTo>
                    <a:cubicBezTo>
                      <a:pt x="527" y="542"/>
                      <a:pt x="528" y="544"/>
                      <a:pt x="529" y="545"/>
                    </a:cubicBezTo>
                    <a:cubicBezTo>
                      <a:pt x="530" y="546"/>
                      <a:pt x="529" y="546"/>
                      <a:pt x="529" y="546"/>
                    </a:cubicBezTo>
                    <a:moveTo>
                      <a:pt x="523" y="540"/>
                    </a:moveTo>
                    <a:cubicBezTo>
                      <a:pt x="522" y="540"/>
                      <a:pt x="521" y="537"/>
                      <a:pt x="520" y="536"/>
                    </a:cubicBezTo>
                    <a:cubicBezTo>
                      <a:pt x="520" y="536"/>
                      <a:pt x="520" y="535"/>
                      <a:pt x="520" y="535"/>
                    </a:cubicBezTo>
                    <a:cubicBezTo>
                      <a:pt x="522" y="535"/>
                      <a:pt x="523" y="539"/>
                      <a:pt x="525" y="539"/>
                    </a:cubicBezTo>
                    <a:cubicBezTo>
                      <a:pt x="524" y="540"/>
                      <a:pt x="524" y="540"/>
                      <a:pt x="523" y="540"/>
                    </a:cubicBezTo>
                    <a:moveTo>
                      <a:pt x="533" y="543"/>
                    </a:moveTo>
                    <a:cubicBezTo>
                      <a:pt x="532" y="543"/>
                      <a:pt x="520" y="534"/>
                      <a:pt x="523" y="531"/>
                    </a:cubicBezTo>
                    <a:cubicBezTo>
                      <a:pt x="526" y="535"/>
                      <a:pt x="527" y="538"/>
                      <a:pt x="533" y="543"/>
                    </a:cubicBezTo>
                    <a:cubicBezTo>
                      <a:pt x="533" y="543"/>
                      <a:pt x="533" y="543"/>
                      <a:pt x="533" y="543"/>
                    </a:cubicBezTo>
                    <a:moveTo>
                      <a:pt x="516" y="529"/>
                    </a:moveTo>
                    <a:cubicBezTo>
                      <a:pt x="514" y="528"/>
                      <a:pt x="513" y="527"/>
                      <a:pt x="512" y="525"/>
                    </a:cubicBezTo>
                    <a:cubicBezTo>
                      <a:pt x="512" y="525"/>
                      <a:pt x="513" y="525"/>
                      <a:pt x="513" y="525"/>
                    </a:cubicBezTo>
                    <a:cubicBezTo>
                      <a:pt x="514" y="525"/>
                      <a:pt x="515" y="526"/>
                      <a:pt x="516" y="526"/>
                    </a:cubicBezTo>
                    <a:cubicBezTo>
                      <a:pt x="517" y="527"/>
                      <a:pt x="518" y="528"/>
                      <a:pt x="518" y="528"/>
                    </a:cubicBezTo>
                    <a:cubicBezTo>
                      <a:pt x="519" y="528"/>
                      <a:pt x="519" y="528"/>
                      <a:pt x="519" y="528"/>
                    </a:cubicBezTo>
                    <a:cubicBezTo>
                      <a:pt x="519" y="528"/>
                      <a:pt x="519" y="529"/>
                      <a:pt x="519" y="529"/>
                    </a:cubicBezTo>
                    <a:cubicBezTo>
                      <a:pt x="519" y="529"/>
                      <a:pt x="519" y="529"/>
                      <a:pt x="518" y="528"/>
                    </a:cubicBezTo>
                    <a:cubicBezTo>
                      <a:pt x="518" y="528"/>
                      <a:pt x="517" y="528"/>
                      <a:pt x="517" y="528"/>
                    </a:cubicBezTo>
                    <a:cubicBezTo>
                      <a:pt x="516" y="528"/>
                      <a:pt x="516" y="528"/>
                      <a:pt x="516" y="529"/>
                    </a:cubicBezTo>
                    <a:moveTo>
                      <a:pt x="512" y="519"/>
                    </a:moveTo>
                    <a:cubicBezTo>
                      <a:pt x="510" y="518"/>
                      <a:pt x="510" y="517"/>
                      <a:pt x="510" y="516"/>
                    </a:cubicBezTo>
                    <a:cubicBezTo>
                      <a:pt x="510" y="515"/>
                      <a:pt x="510" y="515"/>
                      <a:pt x="510" y="515"/>
                    </a:cubicBezTo>
                    <a:cubicBezTo>
                      <a:pt x="512" y="515"/>
                      <a:pt x="515" y="519"/>
                      <a:pt x="512" y="519"/>
                    </a:cubicBezTo>
                    <a:moveTo>
                      <a:pt x="130" y="528"/>
                    </a:moveTo>
                    <a:cubicBezTo>
                      <a:pt x="128" y="522"/>
                      <a:pt x="120" y="516"/>
                      <a:pt x="123" y="510"/>
                    </a:cubicBezTo>
                    <a:cubicBezTo>
                      <a:pt x="127" y="516"/>
                      <a:pt x="132" y="522"/>
                      <a:pt x="130" y="528"/>
                    </a:cubicBezTo>
                    <a:moveTo>
                      <a:pt x="493" y="510"/>
                    </a:moveTo>
                    <a:cubicBezTo>
                      <a:pt x="493" y="510"/>
                      <a:pt x="492" y="509"/>
                      <a:pt x="492" y="508"/>
                    </a:cubicBezTo>
                    <a:cubicBezTo>
                      <a:pt x="492" y="508"/>
                      <a:pt x="493" y="508"/>
                      <a:pt x="493" y="508"/>
                    </a:cubicBezTo>
                    <a:cubicBezTo>
                      <a:pt x="494" y="508"/>
                      <a:pt x="495" y="508"/>
                      <a:pt x="494" y="509"/>
                    </a:cubicBezTo>
                    <a:cubicBezTo>
                      <a:pt x="494" y="509"/>
                      <a:pt x="494" y="510"/>
                      <a:pt x="493" y="510"/>
                    </a:cubicBezTo>
                    <a:moveTo>
                      <a:pt x="498" y="524"/>
                    </a:moveTo>
                    <a:cubicBezTo>
                      <a:pt x="492" y="524"/>
                      <a:pt x="480" y="510"/>
                      <a:pt x="481" y="503"/>
                    </a:cubicBezTo>
                    <a:cubicBezTo>
                      <a:pt x="486" y="510"/>
                      <a:pt x="493" y="517"/>
                      <a:pt x="498" y="524"/>
                    </a:cubicBezTo>
                    <a:moveTo>
                      <a:pt x="483" y="498"/>
                    </a:moveTo>
                    <a:cubicBezTo>
                      <a:pt x="484" y="498"/>
                      <a:pt x="484" y="498"/>
                      <a:pt x="485" y="498"/>
                    </a:cubicBezTo>
                    <a:cubicBezTo>
                      <a:pt x="486" y="498"/>
                      <a:pt x="486" y="497"/>
                      <a:pt x="487" y="497"/>
                    </a:cubicBezTo>
                    <a:cubicBezTo>
                      <a:pt x="487" y="497"/>
                      <a:pt x="487" y="497"/>
                      <a:pt x="487" y="497"/>
                    </a:cubicBezTo>
                    <a:cubicBezTo>
                      <a:pt x="491" y="501"/>
                      <a:pt x="483" y="504"/>
                      <a:pt x="490" y="507"/>
                    </a:cubicBezTo>
                    <a:cubicBezTo>
                      <a:pt x="490" y="507"/>
                      <a:pt x="489" y="507"/>
                      <a:pt x="489" y="507"/>
                    </a:cubicBezTo>
                    <a:cubicBezTo>
                      <a:pt x="487" y="507"/>
                      <a:pt x="482" y="502"/>
                      <a:pt x="482" y="498"/>
                    </a:cubicBezTo>
                    <a:cubicBezTo>
                      <a:pt x="483" y="498"/>
                      <a:pt x="483" y="498"/>
                      <a:pt x="483" y="498"/>
                    </a:cubicBezTo>
                    <a:moveTo>
                      <a:pt x="477" y="501"/>
                    </a:moveTo>
                    <a:cubicBezTo>
                      <a:pt x="475" y="501"/>
                      <a:pt x="473" y="497"/>
                      <a:pt x="475" y="495"/>
                    </a:cubicBezTo>
                    <a:cubicBezTo>
                      <a:pt x="478" y="497"/>
                      <a:pt x="475" y="499"/>
                      <a:pt x="478" y="501"/>
                    </a:cubicBezTo>
                    <a:cubicBezTo>
                      <a:pt x="478" y="501"/>
                      <a:pt x="477" y="501"/>
                      <a:pt x="477" y="501"/>
                    </a:cubicBezTo>
                    <a:moveTo>
                      <a:pt x="98" y="495"/>
                    </a:moveTo>
                    <a:cubicBezTo>
                      <a:pt x="99" y="494"/>
                      <a:pt x="97" y="492"/>
                      <a:pt x="96" y="491"/>
                    </a:cubicBezTo>
                    <a:cubicBezTo>
                      <a:pt x="107" y="496"/>
                      <a:pt x="123" y="508"/>
                      <a:pt x="122" y="519"/>
                    </a:cubicBezTo>
                    <a:cubicBezTo>
                      <a:pt x="114" y="515"/>
                      <a:pt x="110" y="504"/>
                      <a:pt x="105" y="504"/>
                    </a:cubicBezTo>
                    <a:cubicBezTo>
                      <a:pt x="105" y="504"/>
                      <a:pt x="104" y="504"/>
                      <a:pt x="104" y="504"/>
                    </a:cubicBezTo>
                    <a:cubicBezTo>
                      <a:pt x="101" y="498"/>
                      <a:pt x="100" y="497"/>
                      <a:pt x="94" y="495"/>
                    </a:cubicBezTo>
                    <a:cubicBezTo>
                      <a:pt x="95" y="494"/>
                      <a:pt x="95" y="494"/>
                      <a:pt x="96" y="494"/>
                    </a:cubicBezTo>
                    <a:cubicBezTo>
                      <a:pt x="97" y="494"/>
                      <a:pt x="97" y="494"/>
                      <a:pt x="98" y="495"/>
                    </a:cubicBezTo>
                    <a:moveTo>
                      <a:pt x="480" y="494"/>
                    </a:moveTo>
                    <a:cubicBezTo>
                      <a:pt x="476" y="494"/>
                      <a:pt x="473" y="489"/>
                      <a:pt x="472" y="487"/>
                    </a:cubicBezTo>
                    <a:cubicBezTo>
                      <a:pt x="473" y="487"/>
                      <a:pt x="473" y="487"/>
                      <a:pt x="473" y="487"/>
                    </a:cubicBezTo>
                    <a:cubicBezTo>
                      <a:pt x="476" y="487"/>
                      <a:pt x="479" y="488"/>
                      <a:pt x="482" y="491"/>
                    </a:cubicBezTo>
                    <a:cubicBezTo>
                      <a:pt x="483" y="493"/>
                      <a:pt x="478" y="492"/>
                      <a:pt x="480" y="494"/>
                    </a:cubicBezTo>
                    <a:cubicBezTo>
                      <a:pt x="480" y="494"/>
                      <a:pt x="480" y="494"/>
                      <a:pt x="480" y="494"/>
                    </a:cubicBezTo>
                    <a:moveTo>
                      <a:pt x="471" y="484"/>
                    </a:moveTo>
                    <a:cubicBezTo>
                      <a:pt x="470" y="483"/>
                      <a:pt x="469" y="482"/>
                      <a:pt x="468" y="481"/>
                    </a:cubicBezTo>
                    <a:cubicBezTo>
                      <a:pt x="468" y="480"/>
                      <a:pt x="469" y="480"/>
                      <a:pt x="470" y="480"/>
                    </a:cubicBezTo>
                    <a:cubicBezTo>
                      <a:pt x="472" y="480"/>
                      <a:pt x="473" y="482"/>
                      <a:pt x="471" y="484"/>
                    </a:cubicBezTo>
                    <a:moveTo>
                      <a:pt x="463" y="472"/>
                    </a:moveTo>
                    <a:cubicBezTo>
                      <a:pt x="461" y="470"/>
                      <a:pt x="463" y="469"/>
                      <a:pt x="464" y="469"/>
                    </a:cubicBezTo>
                    <a:cubicBezTo>
                      <a:pt x="465" y="469"/>
                      <a:pt x="466" y="470"/>
                      <a:pt x="463" y="472"/>
                    </a:cubicBezTo>
                    <a:moveTo>
                      <a:pt x="75" y="459"/>
                    </a:moveTo>
                    <a:cubicBezTo>
                      <a:pt x="75" y="459"/>
                      <a:pt x="73" y="459"/>
                      <a:pt x="72" y="456"/>
                    </a:cubicBezTo>
                    <a:cubicBezTo>
                      <a:pt x="72" y="456"/>
                      <a:pt x="72" y="456"/>
                      <a:pt x="73" y="456"/>
                    </a:cubicBezTo>
                    <a:cubicBezTo>
                      <a:pt x="74" y="456"/>
                      <a:pt x="75" y="457"/>
                      <a:pt x="76" y="458"/>
                    </a:cubicBezTo>
                    <a:cubicBezTo>
                      <a:pt x="76" y="458"/>
                      <a:pt x="76" y="459"/>
                      <a:pt x="75" y="459"/>
                    </a:cubicBezTo>
                    <a:moveTo>
                      <a:pt x="434" y="441"/>
                    </a:moveTo>
                    <a:cubicBezTo>
                      <a:pt x="433" y="441"/>
                      <a:pt x="432" y="441"/>
                      <a:pt x="431" y="439"/>
                    </a:cubicBezTo>
                    <a:cubicBezTo>
                      <a:pt x="432" y="439"/>
                      <a:pt x="432" y="439"/>
                      <a:pt x="433" y="439"/>
                    </a:cubicBezTo>
                    <a:cubicBezTo>
                      <a:pt x="434" y="439"/>
                      <a:pt x="435" y="440"/>
                      <a:pt x="436" y="441"/>
                    </a:cubicBezTo>
                    <a:cubicBezTo>
                      <a:pt x="435" y="441"/>
                      <a:pt x="435" y="441"/>
                      <a:pt x="434" y="441"/>
                    </a:cubicBezTo>
                    <a:moveTo>
                      <a:pt x="416" y="430"/>
                    </a:moveTo>
                    <a:cubicBezTo>
                      <a:pt x="415" y="430"/>
                      <a:pt x="414" y="430"/>
                      <a:pt x="413" y="428"/>
                    </a:cubicBezTo>
                    <a:cubicBezTo>
                      <a:pt x="413" y="428"/>
                      <a:pt x="413" y="428"/>
                      <a:pt x="414" y="428"/>
                    </a:cubicBezTo>
                    <a:cubicBezTo>
                      <a:pt x="415" y="428"/>
                      <a:pt x="415" y="428"/>
                      <a:pt x="416" y="429"/>
                    </a:cubicBezTo>
                    <a:cubicBezTo>
                      <a:pt x="416" y="430"/>
                      <a:pt x="416" y="430"/>
                      <a:pt x="416" y="430"/>
                    </a:cubicBezTo>
                    <a:moveTo>
                      <a:pt x="417" y="426"/>
                    </a:moveTo>
                    <a:cubicBezTo>
                      <a:pt x="417" y="426"/>
                      <a:pt x="416" y="425"/>
                      <a:pt x="416" y="425"/>
                    </a:cubicBezTo>
                    <a:cubicBezTo>
                      <a:pt x="416" y="424"/>
                      <a:pt x="417" y="424"/>
                      <a:pt x="417" y="423"/>
                    </a:cubicBezTo>
                    <a:cubicBezTo>
                      <a:pt x="418" y="424"/>
                      <a:pt x="418" y="424"/>
                      <a:pt x="419" y="425"/>
                    </a:cubicBezTo>
                    <a:cubicBezTo>
                      <a:pt x="418" y="425"/>
                      <a:pt x="418" y="426"/>
                      <a:pt x="417" y="426"/>
                    </a:cubicBezTo>
                    <a:moveTo>
                      <a:pt x="274" y="431"/>
                    </a:moveTo>
                    <a:cubicBezTo>
                      <a:pt x="274" y="431"/>
                      <a:pt x="274" y="431"/>
                      <a:pt x="273" y="431"/>
                    </a:cubicBezTo>
                    <a:cubicBezTo>
                      <a:pt x="270" y="428"/>
                      <a:pt x="266" y="425"/>
                      <a:pt x="262" y="422"/>
                    </a:cubicBezTo>
                    <a:cubicBezTo>
                      <a:pt x="263" y="421"/>
                      <a:pt x="263" y="421"/>
                      <a:pt x="264" y="421"/>
                    </a:cubicBezTo>
                    <a:cubicBezTo>
                      <a:pt x="269" y="421"/>
                      <a:pt x="272" y="428"/>
                      <a:pt x="275" y="431"/>
                    </a:cubicBezTo>
                    <a:cubicBezTo>
                      <a:pt x="275" y="431"/>
                      <a:pt x="274" y="431"/>
                      <a:pt x="274" y="431"/>
                    </a:cubicBezTo>
                    <a:moveTo>
                      <a:pt x="254" y="408"/>
                    </a:moveTo>
                    <a:cubicBezTo>
                      <a:pt x="252" y="408"/>
                      <a:pt x="251" y="407"/>
                      <a:pt x="251" y="406"/>
                    </a:cubicBezTo>
                    <a:cubicBezTo>
                      <a:pt x="250" y="405"/>
                      <a:pt x="250" y="405"/>
                      <a:pt x="251" y="405"/>
                    </a:cubicBezTo>
                    <a:cubicBezTo>
                      <a:pt x="252" y="405"/>
                      <a:pt x="253" y="405"/>
                      <a:pt x="255" y="408"/>
                    </a:cubicBezTo>
                    <a:cubicBezTo>
                      <a:pt x="255" y="408"/>
                      <a:pt x="254" y="408"/>
                      <a:pt x="254" y="408"/>
                    </a:cubicBezTo>
                    <a:moveTo>
                      <a:pt x="408" y="421"/>
                    </a:moveTo>
                    <a:cubicBezTo>
                      <a:pt x="405" y="418"/>
                      <a:pt x="401" y="415"/>
                      <a:pt x="398" y="412"/>
                    </a:cubicBezTo>
                    <a:cubicBezTo>
                      <a:pt x="397" y="411"/>
                      <a:pt x="390" y="406"/>
                      <a:pt x="392" y="403"/>
                    </a:cubicBezTo>
                    <a:cubicBezTo>
                      <a:pt x="397" y="409"/>
                      <a:pt x="404" y="415"/>
                      <a:pt x="408" y="421"/>
                    </a:cubicBezTo>
                    <a:moveTo>
                      <a:pt x="388" y="393"/>
                    </a:moveTo>
                    <a:cubicBezTo>
                      <a:pt x="387" y="393"/>
                      <a:pt x="385" y="390"/>
                      <a:pt x="384" y="389"/>
                    </a:cubicBezTo>
                    <a:cubicBezTo>
                      <a:pt x="384" y="389"/>
                      <a:pt x="384" y="389"/>
                      <a:pt x="385" y="389"/>
                    </a:cubicBezTo>
                    <a:cubicBezTo>
                      <a:pt x="386" y="389"/>
                      <a:pt x="388" y="392"/>
                      <a:pt x="389" y="393"/>
                    </a:cubicBezTo>
                    <a:cubicBezTo>
                      <a:pt x="389" y="393"/>
                      <a:pt x="389" y="393"/>
                      <a:pt x="388" y="393"/>
                    </a:cubicBezTo>
                    <a:moveTo>
                      <a:pt x="381" y="385"/>
                    </a:moveTo>
                    <a:cubicBezTo>
                      <a:pt x="381" y="385"/>
                      <a:pt x="380" y="384"/>
                      <a:pt x="378" y="383"/>
                    </a:cubicBezTo>
                    <a:cubicBezTo>
                      <a:pt x="379" y="383"/>
                      <a:pt x="379" y="383"/>
                      <a:pt x="379" y="383"/>
                    </a:cubicBezTo>
                    <a:cubicBezTo>
                      <a:pt x="380" y="383"/>
                      <a:pt x="381" y="383"/>
                      <a:pt x="381" y="384"/>
                    </a:cubicBezTo>
                    <a:cubicBezTo>
                      <a:pt x="382" y="384"/>
                      <a:pt x="381" y="385"/>
                      <a:pt x="381" y="385"/>
                    </a:cubicBezTo>
                    <a:moveTo>
                      <a:pt x="238" y="391"/>
                    </a:moveTo>
                    <a:cubicBezTo>
                      <a:pt x="239" y="388"/>
                      <a:pt x="231" y="384"/>
                      <a:pt x="229" y="380"/>
                    </a:cubicBezTo>
                    <a:cubicBezTo>
                      <a:pt x="239" y="382"/>
                      <a:pt x="250" y="394"/>
                      <a:pt x="261" y="405"/>
                    </a:cubicBezTo>
                    <a:cubicBezTo>
                      <a:pt x="261" y="405"/>
                      <a:pt x="261" y="405"/>
                      <a:pt x="261" y="405"/>
                    </a:cubicBezTo>
                    <a:cubicBezTo>
                      <a:pt x="253" y="405"/>
                      <a:pt x="251" y="400"/>
                      <a:pt x="244" y="397"/>
                    </a:cubicBezTo>
                    <a:cubicBezTo>
                      <a:pt x="241" y="402"/>
                      <a:pt x="247" y="400"/>
                      <a:pt x="249" y="402"/>
                    </a:cubicBezTo>
                    <a:cubicBezTo>
                      <a:pt x="248" y="404"/>
                      <a:pt x="248" y="405"/>
                      <a:pt x="248" y="407"/>
                    </a:cubicBezTo>
                    <a:cubicBezTo>
                      <a:pt x="239" y="404"/>
                      <a:pt x="228" y="390"/>
                      <a:pt x="223" y="384"/>
                    </a:cubicBezTo>
                    <a:cubicBezTo>
                      <a:pt x="223" y="384"/>
                      <a:pt x="224" y="384"/>
                      <a:pt x="224" y="384"/>
                    </a:cubicBezTo>
                    <a:cubicBezTo>
                      <a:pt x="226" y="384"/>
                      <a:pt x="228" y="389"/>
                      <a:pt x="231" y="390"/>
                    </a:cubicBezTo>
                    <a:cubicBezTo>
                      <a:pt x="231" y="390"/>
                      <a:pt x="231" y="390"/>
                      <a:pt x="231" y="390"/>
                    </a:cubicBezTo>
                    <a:cubicBezTo>
                      <a:pt x="232" y="390"/>
                      <a:pt x="232" y="389"/>
                      <a:pt x="233" y="389"/>
                    </a:cubicBezTo>
                    <a:cubicBezTo>
                      <a:pt x="234" y="389"/>
                      <a:pt x="234" y="389"/>
                      <a:pt x="235" y="389"/>
                    </a:cubicBezTo>
                    <a:cubicBezTo>
                      <a:pt x="236" y="389"/>
                      <a:pt x="237" y="389"/>
                      <a:pt x="238" y="391"/>
                    </a:cubicBezTo>
                    <a:moveTo>
                      <a:pt x="228" y="394"/>
                    </a:moveTo>
                    <a:cubicBezTo>
                      <a:pt x="222" y="389"/>
                      <a:pt x="215" y="384"/>
                      <a:pt x="209" y="379"/>
                    </a:cubicBezTo>
                    <a:cubicBezTo>
                      <a:pt x="215" y="383"/>
                      <a:pt x="221" y="388"/>
                      <a:pt x="228" y="394"/>
                    </a:cubicBezTo>
                    <a:moveTo>
                      <a:pt x="374" y="382"/>
                    </a:moveTo>
                    <a:cubicBezTo>
                      <a:pt x="372" y="382"/>
                      <a:pt x="371" y="379"/>
                      <a:pt x="369" y="378"/>
                    </a:cubicBezTo>
                    <a:cubicBezTo>
                      <a:pt x="370" y="378"/>
                      <a:pt x="370" y="378"/>
                      <a:pt x="370" y="378"/>
                    </a:cubicBezTo>
                    <a:cubicBezTo>
                      <a:pt x="372" y="378"/>
                      <a:pt x="373" y="381"/>
                      <a:pt x="375" y="382"/>
                    </a:cubicBezTo>
                    <a:cubicBezTo>
                      <a:pt x="374" y="382"/>
                      <a:pt x="374" y="382"/>
                      <a:pt x="374" y="382"/>
                    </a:cubicBezTo>
                    <a:moveTo>
                      <a:pt x="372" y="343"/>
                    </a:moveTo>
                    <a:cubicBezTo>
                      <a:pt x="370" y="343"/>
                      <a:pt x="370" y="341"/>
                      <a:pt x="369" y="340"/>
                    </a:cubicBezTo>
                    <a:cubicBezTo>
                      <a:pt x="370" y="340"/>
                      <a:pt x="370" y="340"/>
                      <a:pt x="370" y="340"/>
                    </a:cubicBezTo>
                    <a:cubicBezTo>
                      <a:pt x="371" y="340"/>
                      <a:pt x="372" y="341"/>
                      <a:pt x="373" y="342"/>
                    </a:cubicBezTo>
                    <a:cubicBezTo>
                      <a:pt x="373" y="343"/>
                      <a:pt x="372" y="343"/>
                      <a:pt x="372" y="343"/>
                    </a:cubicBezTo>
                    <a:moveTo>
                      <a:pt x="355" y="338"/>
                    </a:moveTo>
                    <a:cubicBezTo>
                      <a:pt x="355" y="337"/>
                      <a:pt x="354" y="337"/>
                      <a:pt x="354" y="336"/>
                    </a:cubicBezTo>
                    <a:cubicBezTo>
                      <a:pt x="354" y="336"/>
                      <a:pt x="354" y="336"/>
                      <a:pt x="355" y="336"/>
                    </a:cubicBezTo>
                    <a:cubicBezTo>
                      <a:pt x="356" y="336"/>
                      <a:pt x="357" y="336"/>
                      <a:pt x="357" y="337"/>
                    </a:cubicBezTo>
                    <a:cubicBezTo>
                      <a:pt x="357" y="338"/>
                      <a:pt x="356" y="337"/>
                      <a:pt x="355" y="338"/>
                    </a:cubicBezTo>
                    <a:moveTo>
                      <a:pt x="389" y="336"/>
                    </a:moveTo>
                    <a:cubicBezTo>
                      <a:pt x="387" y="336"/>
                      <a:pt x="385" y="332"/>
                      <a:pt x="385" y="331"/>
                    </a:cubicBezTo>
                    <a:cubicBezTo>
                      <a:pt x="385" y="331"/>
                      <a:pt x="386" y="331"/>
                      <a:pt x="386" y="331"/>
                    </a:cubicBezTo>
                    <a:cubicBezTo>
                      <a:pt x="388" y="331"/>
                      <a:pt x="390" y="335"/>
                      <a:pt x="390" y="336"/>
                    </a:cubicBezTo>
                    <a:cubicBezTo>
                      <a:pt x="389" y="336"/>
                      <a:pt x="389" y="336"/>
                      <a:pt x="389" y="336"/>
                    </a:cubicBezTo>
                    <a:moveTo>
                      <a:pt x="366" y="337"/>
                    </a:moveTo>
                    <a:cubicBezTo>
                      <a:pt x="364" y="337"/>
                      <a:pt x="357" y="332"/>
                      <a:pt x="360" y="330"/>
                    </a:cubicBezTo>
                    <a:cubicBezTo>
                      <a:pt x="361" y="333"/>
                      <a:pt x="365" y="333"/>
                      <a:pt x="366" y="337"/>
                    </a:cubicBezTo>
                    <a:cubicBezTo>
                      <a:pt x="366" y="337"/>
                      <a:pt x="366" y="337"/>
                      <a:pt x="366" y="337"/>
                    </a:cubicBezTo>
                    <a:moveTo>
                      <a:pt x="429" y="332"/>
                    </a:moveTo>
                    <a:cubicBezTo>
                      <a:pt x="429" y="332"/>
                      <a:pt x="428" y="332"/>
                      <a:pt x="427" y="331"/>
                    </a:cubicBezTo>
                    <a:cubicBezTo>
                      <a:pt x="426" y="330"/>
                      <a:pt x="425" y="329"/>
                      <a:pt x="425" y="329"/>
                    </a:cubicBezTo>
                    <a:cubicBezTo>
                      <a:pt x="425" y="329"/>
                      <a:pt x="425" y="329"/>
                      <a:pt x="426" y="329"/>
                    </a:cubicBezTo>
                    <a:cubicBezTo>
                      <a:pt x="428" y="332"/>
                      <a:pt x="429" y="332"/>
                      <a:pt x="429" y="332"/>
                    </a:cubicBezTo>
                    <a:moveTo>
                      <a:pt x="394" y="320"/>
                    </a:moveTo>
                    <a:cubicBezTo>
                      <a:pt x="392" y="320"/>
                      <a:pt x="390" y="316"/>
                      <a:pt x="389" y="315"/>
                    </a:cubicBezTo>
                    <a:cubicBezTo>
                      <a:pt x="390" y="315"/>
                      <a:pt x="390" y="315"/>
                      <a:pt x="390" y="315"/>
                    </a:cubicBezTo>
                    <a:cubicBezTo>
                      <a:pt x="392" y="315"/>
                      <a:pt x="394" y="318"/>
                      <a:pt x="395" y="319"/>
                    </a:cubicBezTo>
                    <a:cubicBezTo>
                      <a:pt x="395" y="320"/>
                      <a:pt x="394" y="320"/>
                      <a:pt x="394" y="320"/>
                    </a:cubicBezTo>
                    <a:moveTo>
                      <a:pt x="378" y="314"/>
                    </a:moveTo>
                    <a:cubicBezTo>
                      <a:pt x="377" y="314"/>
                      <a:pt x="376" y="313"/>
                      <a:pt x="374" y="311"/>
                    </a:cubicBezTo>
                    <a:cubicBezTo>
                      <a:pt x="378" y="311"/>
                      <a:pt x="379" y="314"/>
                      <a:pt x="378" y="314"/>
                    </a:cubicBezTo>
                    <a:moveTo>
                      <a:pt x="71" y="0"/>
                    </a:moveTo>
                    <a:cubicBezTo>
                      <a:pt x="63" y="0"/>
                      <a:pt x="55" y="3"/>
                      <a:pt x="46" y="3"/>
                    </a:cubicBezTo>
                    <a:cubicBezTo>
                      <a:pt x="48" y="7"/>
                      <a:pt x="55" y="6"/>
                      <a:pt x="54" y="10"/>
                    </a:cubicBezTo>
                    <a:cubicBezTo>
                      <a:pt x="50" y="12"/>
                      <a:pt x="48" y="14"/>
                      <a:pt x="46" y="14"/>
                    </a:cubicBezTo>
                    <a:cubicBezTo>
                      <a:pt x="45" y="14"/>
                      <a:pt x="45" y="13"/>
                      <a:pt x="44" y="12"/>
                    </a:cubicBezTo>
                    <a:cubicBezTo>
                      <a:pt x="40" y="15"/>
                      <a:pt x="33" y="15"/>
                      <a:pt x="33" y="19"/>
                    </a:cubicBezTo>
                    <a:cubicBezTo>
                      <a:pt x="39" y="21"/>
                      <a:pt x="38" y="29"/>
                      <a:pt x="44" y="30"/>
                    </a:cubicBezTo>
                    <a:cubicBezTo>
                      <a:pt x="38" y="33"/>
                      <a:pt x="45" y="36"/>
                      <a:pt x="44" y="39"/>
                    </a:cubicBezTo>
                    <a:cubicBezTo>
                      <a:pt x="44" y="39"/>
                      <a:pt x="43" y="39"/>
                      <a:pt x="43" y="39"/>
                    </a:cubicBezTo>
                    <a:cubicBezTo>
                      <a:pt x="42" y="39"/>
                      <a:pt x="41" y="39"/>
                      <a:pt x="40" y="39"/>
                    </a:cubicBezTo>
                    <a:cubicBezTo>
                      <a:pt x="39" y="39"/>
                      <a:pt x="38" y="39"/>
                      <a:pt x="37" y="39"/>
                    </a:cubicBezTo>
                    <a:cubicBezTo>
                      <a:pt x="34" y="39"/>
                      <a:pt x="32" y="40"/>
                      <a:pt x="31" y="43"/>
                    </a:cubicBezTo>
                    <a:cubicBezTo>
                      <a:pt x="33" y="46"/>
                      <a:pt x="48" y="48"/>
                      <a:pt x="45" y="57"/>
                    </a:cubicBezTo>
                    <a:cubicBezTo>
                      <a:pt x="45" y="57"/>
                      <a:pt x="45" y="57"/>
                      <a:pt x="45" y="57"/>
                    </a:cubicBezTo>
                    <a:cubicBezTo>
                      <a:pt x="43" y="57"/>
                      <a:pt x="41" y="55"/>
                      <a:pt x="39" y="52"/>
                    </a:cubicBezTo>
                    <a:cubicBezTo>
                      <a:pt x="38" y="55"/>
                      <a:pt x="37" y="56"/>
                      <a:pt x="35" y="56"/>
                    </a:cubicBezTo>
                    <a:cubicBezTo>
                      <a:pt x="34" y="56"/>
                      <a:pt x="33" y="55"/>
                      <a:pt x="31" y="55"/>
                    </a:cubicBezTo>
                    <a:cubicBezTo>
                      <a:pt x="30" y="54"/>
                      <a:pt x="28" y="54"/>
                      <a:pt x="27" y="54"/>
                    </a:cubicBezTo>
                    <a:cubicBezTo>
                      <a:pt x="26" y="54"/>
                      <a:pt x="25" y="54"/>
                      <a:pt x="24" y="54"/>
                    </a:cubicBezTo>
                    <a:cubicBezTo>
                      <a:pt x="23" y="61"/>
                      <a:pt x="24" y="70"/>
                      <a:pt x="16" y="74"/>
                    </a:cubicBezTo>
                    <a:cubicBezTo>
                      <a:pt x="11" y="100"/>
                      <a:pt x="49" y="129"/>
                      <a:pt x="66" y="152"/>
                    </a:cubicBezTo>
                    <a:cubicBezTo>
                      <a:pt x="66" y="149"/>
                      <a:pt x="62" y="147"/>
                      <a:pt x="64" y="144"/>
                    </a:cubicBezTo>
                    <a:cubicBezTo>
                      <a:pt x="75" y="156"/>
                      <a:pt x="85" y="168"/>
                      <a:pt x="95" y="181"/>
                    </a:cubicBezTo>
                    <a:cubicBezTo>
                      <a:pt x="87" y="176"/>
                      <a:pt x="79" y="172"/>
                      <a:pt x="72" y="171"/>
                    </a:cubicBezTo>
                    <a:cubicBezTo>
                      <a:pt x="70" y="170"/>
                      <a:pt x="68" y="170"/>
                      <a:pt x="67" y="170"/>
                    </a:cubicBezTo>
                    <a:cubicBezTo>
                      <a:pt x="53" y="170"/>
                      <a:pt x="33" y="177"/>
                      <a:pt x="22" y="186"/>
                    </a:cubicBezTo>
                    <a:cubicBezTo>
                      <a:pt x="16" y="191"/>
                      <a:pt x="14" y="198"/>
                      <a:pt x="11" y="205"/>
                    </a:cubicBezTo>
                    <a:cubicBezTo>
                      <a:pt x="7" y="217"/>
                      <a:pt x="3" y="230"/>
                      <a:pt x="0" y="241"/>
                    </a:cubicBezTo>
                    <a:cubicBezTo>
                      <a:pt x="12" y="259"/>
                      <a:pt x="30" y="282"/>
                      <a:pt x="44" y="299"/>
                    </a:cubicBezTo>
                    <a:cubicBezTo>
                      <a:pt x="52" y="308"/>
                      <a:pt x="62" y="315"/>
                      <a:pt x="71" y="322"/>
                    </a:cubicBezTo>
                    <a:cubicBezTo>
                      <a:pt x="69" y="328"/>
                      <a:pt x="66" y="337"/>
                      <a:pt x="62" y="344"/>
                    </a:cubicBezTo>
                    <a:cubicBezTo>
                      <a:pt x="51" y="361"/>
                      <a:pt x="58" y="376"/>
                      <a:pt x="66" y="389"/>
                    </a:cubicBezTo>
                    <a:cubicBezTo>
                      <a:pt x="62" y="388"/>
                      <a:pt x="59" y="384"/>
                      <a:pt x="56" y="384"/>
                    </a:cubicBezTo>
                    <a:cubicBezTo>
                      <a:pt x="54" y="384"/>
                      <a:pt x="53" y="385"/>
                      <a:pt x="51" y="387"/>
                    </a:cubicBezTo>
                    <a:cubicBezTo>
                      <a:pt x="60" y="393"/>
                      <a:pt x="71" y="388"/>
                      <a:pt x="75" y="402"/>
                    </a:cubicBezTo>
                    <a:cubicBezTo>
                      <a:pt x="70" y="399"/>
                      <a:pt x="65" y="393"/>
                      <a:pt x="59" y="393"/>
                    </a:cubicBezTo>
                    <a:cubicBezTo>
                      <a:pt x="58" y="393"/>
                      <a:pt x="56" y="394"/>
                      <a:pt x="55" y="395"/>
                    </a:cubicBezTo>
                    <a:cubicBezTo>
                      <a:pt x="56" y="396"/>
                      <a:pt x="58" y="398"/>
                      <a:pt x="56" y="399"/>
                    </a:cubicBezTo>
                    <a:cubicBezTo>
                      <a:pt x="64" y="404"/>
                      <a:pt x="70" y="411"/>
                      <a:pt x="76" y="421"/>
                    </a:cubicBezTo>
                    <a:cubicBezTo>
                      <a:pt x="74" y="419"/>
                      <a:pt x="72" y="416"/>
                      <a:pt x="70" y="416"/>
                    </a:cubicBezTo>
                    <a:cubicBezTo>
                      <a:pt x="69" y="416"/>
                      <a:pt x="68" y="417"/>
                      <a:pt x="67" y="418"/>
                    </a:cubicBezTo>
                    <a:cubicBezTo>
                      <a:pt x="73" y="425"/>
                      <a:pt x="84" y="428"/>
                      <a:pt x="87" y="437"/>
                    </a:cubicBezTo>
                    <a:cubicBezTo>
                      <a:pt x="73" y="428"/>
                      <a:pt x="66" y="417"/>
                      <a:pt x="55" y="411"/>
                    </a:cubicBezTo>
                    <a:cubicBezTo>
                      <a:pt x="50" y="414"/>
                      <a:pt x="59" y="419"/>
                      <a:pt x="53" y="419"/>
                    </a:cubicBezTo>
                    <a:cubicBezTo>
                      <a:pt x="51" y="413"/>
                      <a:pt x="44" y="409"/>
                      <a:pt x="39" y="407"/>
                    </a:cubicBezTo>
                    <a:cubicBezTo>
                      <a:pt x="44" y="416"/>
                      <a:pt x="55" y="419"/>
                      <a:pt x="63" y="428"/>
                    </a:cubicBezTo>
                    <a:cubicBezTo>
                      <a:pt x="57" y="428"/>
                      <a:pt x="61" y="431"/>
                      <a:pt x="62" y="433"/>
                    </a:cubicBezTo>
                    <a:cubicBezTo>
                      <a:pt x="62" y="433"/>
                      <a:pt x="62" y="433"/>
                      <a:pt x="62" y="433"/>
                    </a:cubicBezTo>
                    <a:cubicBezTo>
                      <a:pt x="63" y="434"/>
                      <a:pt x="63" y="434"/>
                      <a:pt x="62" y="434"/>
                    </a:cubicBezTo>
                    <a:cubicBezTo>
                      <a:pt x="62" y="433"/>
                      <a:pt x="62" y="433"/>
                      <a:pt x="62" y="433"/>
                    </a:cubicBezTo>
                    <a:cubicBezTo>
                      <a:pt x="62" y="433"/>
                      <a:pt x="62" y="433"/>
                      <a:pt x="62" y="433"/>
                    </a:cubicBezTo>
                    <a:cubicBezTo>
                      <a:pt x="62" y="433"/>
                      <a:pt x="62" y="433"/>
                      <a:pt x="62" y="433"/>
                    </a:cubicBezTo>
                    <a:cubicBezTo>
                      <a:pt x="60" y="432"/>
                      <a:pt x="55" y="431"/>
                      <a:pt x="55" y="430"/>
                    </a:cubicBezTo>
                    <a:cubicBezTo>
                      <a:pt x="56" y="436"/>
                      <a:pt x="66" y="438"/>
                      <a:pt x="70" y="441"/>
                    </a:cubicBezTo>
                    <a:cubicBezTo>
                      <a:pt x="82" y="450"/>
                      <a:pt x="97" y="464"/>
                      <a:pt x="99" y="470"/>
                    </a:cubicBezTo>
                    <a:cubicBezTo>
                      <a:pt x="82" y="461"/>
                      <a:pt x="72" y="451"/>
                      <a:pt x="53" y="435"/>
                    </a:cubicBezTo>
                    <a:cubicBezTo>
                      <a:pt x="48" y="444"/>
                      <a:pt x="68" y="445"/>
                      <a:pt x="64" y="451"/>
                    </a:cubicBezTo>
                    <a:cubicBezTo>
                      <a:pt x="65" y="450"/>
                      <a:pt x="65" y="450"/>
                      <a:pt x="66" y="450"/>
                    </a:cubicBezTo>
                    <a:cubicBezTo>
                      <a:pt x="68" y="450"/>
                      <a:pt x="70" y="453"/>
                      <a:pt x="71" y="455"/>
                    </a:cubicBezTo>
                    <a:cubicBezTo>
                      <a:pt x="71" y="455"/>
                      <a:pt x="70" y="455"/>
                      <a:pt x="69" y="455"/>
                    </a:cubicBezTo>
                    <a:cubicBezTo>
                      <a:pt x="69" y="455"/>
                      <a:pt x="69" y="455"/>
                      <a:pt x="69" y="455"/>
                    </a:cubicBezTo>
                    <a:cubicBezTo>
                      <a:pt x="69" y="455"/>
                      <a:pt x="69" y="455"/>
                      <a:pt x="69" y="455"/>
                    </a:cubicBezTo>
                    <a:cubicBezTo>
                      <a:pt x="68" y="455"/>
                      <a:pt x="68" y="455"/>
                      <a:pt x="67" y="456"/>
                    </a:cubicBezTo>
                    <a:cubicBezTo>
                      <a:pt x="70" y="463"/>
                      <a:pt x="85" y="470"/>
                      <a:pt x="82" y="478"/>
                    </a:cubicBezTo>
                    <a:cubicBezTo>
                      <a:pt x="74" y="474"/>
                      <a:pt x="78" y="468"/>
                      <a:pt x="69" y="468"/>
                    </a:cubicBezTo>
                    <a:cubicBezTo>
                      <a:pt x="69" y="468"/>
                      <a:pt x="69" y="468"/>
                      <a:pt x="69" y="468"/>
                    </a:cubicBezTo>
                    <a:cubicBezTo>
                      <a:pt x="73" y="474"/>
                      <a:pt x="82" y="479"/>
                      <a:pt x="83" y="484"/>
                    </a:cubicBezTo>
                    <a:cubicBezTo>
                      <a:pt x="82" y="484"/>
                      <a:pt x="82" y="484"/>
                      <a:pt x="81" y="484"/>
                    </a:cubicBezTo>
                    <a:cubicBezTo>
                      <a:pt x="78" y="484"/>
                      <a:pt x="78" y="480"/>
                      <a:pt x="76" y="477"/>
                    </a:cubicBezTo>
                    <a:cubicBezTo>
                      <a:pt x="68" y="475"/>
                      <a:pt x="59" y="463"/>
                      <a:pt x="49" y="460"/>
                    </a:cubicBezTo>
                    <a:cubicBezTo>
                      <a:pt x="56" y="467"/>
                      <a:pt x="61" y="473"/>
                      <a:pt x="64" y="479"/>
                    </a:cubicBezTo>
                    <a:cubicBezTo>
                      <a:pt x="55" y="471"/>
                      <a:pt x="46" y="465"/>
                      <a:pt x="36" y="455"/>
                    </a:cubicBezTo>
                    <a:cubicBezTo>
                      <a:pt x="35" y="456"/>
                      <a:pt x="35" y="456"/>
                      <a:pt x="34" y="456"/>
                    </a:cubicBezTo>
                    <a:cubicBezTo>
                      <a:pt x="30" y="456"/>
                      <a:pt x="26" y="451"/>
                      <a:pt x="21" y="450"/>
                    </a:cubicBezTo>
                    <a:cubicBezTo>
                      <a:pt x="28" y="461"/>
                      <a:pt x="38" y="467"/>
                      <a:pt x="45" y="476"/>
                    </a:cubicBezTo>
                    <a:cubicBezTo>
                      <a:pt x="49" y="482"/>
                      <a:pt x="52" y="489"/>
                      <a:pt x="56" y="495"/>
                    </a:cubicBezTo>
                    <a:cubicBezTo>
                      <a:pt x="59" y="498"/>
                      <a:pt x="65" y="500"/>
                      <a:pt x="68" y="504"/>
                    </a:cubicBezTo>
                    <a:cubicBezTo>
                      <a:pt x="70" y="506"/>
                      <a:pt x="69" y="508"/>
                      <a:pt x="71" y="510"/>
                    </a:cubicBezTo>
                    <a:cubicBezTo>
                      <a:pt x="76" y="515"/>
                      <a:pt x="82" y="523"/>
                      <a:pt x="88" y="527"/>
                    </a:cubicBezTo>
                    <a:cubicBezTo>
                      <a:pt x="91" y="529"/>
                      <a:pt x="95" y="530"/>
                      <a:pt x="97" y="532"/>
                    </a:cubicBezTo>
                    <a:cubicBezTo>
                      <a:pt x="103" y="538"/>
                      <a:pt x="103" y="545"/>
                      <a:pt x="105" y="549"/>
                    </a:cubicBezTo>
                    <a:cubicBezTo>
                      <a:pt x="108" y="555"/>
                      <a:pt x="114" y="558"/>
                      <a:pt x="118" y="563"/>
                    </a:cubicBezTo>
                    <a:cubicBezTo>
                      <a:pt x="128" y="577"/>
                      <a:pt x="135" y="592"/>
                      <a:pt x="147" y="606"/>
                    </a:cubicBezTo>
                    <a:cubicBezTo>
                      <a:pt x="162" y="623"/>
                      <a:pt x="175" y="636"/>
                      <a:pt x="193" y="649"/>
                    </a:cubicBezTo>
                    <a:cubicBezTo>
                      <a:pt x="193" y="646"/>
                      <a:pt x="187" y="643"/>
                      <a:pt x="190" y="640"/>
                    </a:cubicBezTo>
                    <a:cubicBezTo>
                      <a:pt x="190" y="640"/>
                      <a:pt x="190" y="640"/>
                      <a:pt x="190" y="640"/>
                    </a:cubicBezTo>
                    <a:cubicBezTo>
                      <a:pt x="193" y="640"/>
                      <a:pt x="197" y="644"/>
                      <a:pt x="197" y="647"/>
                    </a:cubicBezTo>
                    <a:cubicBezTo>
                      <a:pt x="202" y="644"/>
                      <a:pt x="191" y="642"/>
                      <a:pt x="197" y="639"/>
                    </a:cubicBezTo>
                    <a:cubicBezTo>
                      <a:pt x="203" y="641"/>
                      <a:pt x="204" y="649"/>
                      <a:pt x="210" y="650"/>
                    </a:cubicBezTo>
                    <a:cubicBezTo>
                      <a:pt x="207" y="647"/>
                      <a:pt x="207" y="646"/>
                      <a:pt x="209" y="646"/>
                    </a:cubicBezTo>
                    <a:cubicBezTo>
                      <a:pt x="210" y="646"/>
                      <a:pt x="214" y="648"/>
                      <a:pt x="215" y="648"/>
                    </a:cubicBezTo>
                    <a:cubicBezTo>
                      <a:pt x="213" y="645"/>
                      <a:pt x="207" y="642"/>
                      <a:pt x="209" y="639"/>
                    </a:cubicBezTo>
                    <a:cubicBezTo>
                      <a:pt x="213" y="642"/>
                      <a:pt x="220" y="648"/>
                      <a:pt x="223" y="648"/>
                    </a:cubicBezTo>
                    <a:cubicBezTo>
                      <a:pt x="224" y="648"/>
                      <a:pt x="225" y="648"/>
                      <a:pt x="225" y="647"/>
                    </a:cubicBezTo>
                    <a:cubicBezTo>
                      <a:pt x="225" y="647"/>
                      <a:pt x="226" y="647"/>
                      <a:pt x="226" y="647"/>
                    </a:cubicBezTo>
                    <a:cubicBezTo>
                      <a:pt x="229" y="647"/>
                      <a:pt x="222" y="640"/>
                      <a:pt x="223" y="638"/>
                    </a:cubicBezTo>
                    <a:cubicBezTo>
                      <a:pt x="227" y="642"/>
                      <a:pt x="230" y="641"/>
                      <a:pt x="234" y="642"/>
                    </a:cubicBezTo>
                    <a:cubicBezTo>
                      <a:pt x="231" y="640"/>
                      <a:pt x="230" y="639"/>
                      <a:pt x="232" y="637"/>
                    </a:cubicBezTo>
                    <a:cubicBezTo>
                      <a:pt x="235" y="640"/>
                      <a:pt x="240" y="640"/>
                      <a:pt x="245" y="644"/>
                    </a:cubicBezTo>
                    <a:cubicBezTo>
                      <a:pt x="246" y="645"/>
                      <a:pt x="249" y="652"/>
                      <a:pt x="251" y="652"/>
                    </a:cubicBezTo>
                    <a:cubicBezTo>
                      <a:pt x="252" y="652"/>
                      <a:pt x="253" y="652"/>
                      <a:pt x="253" y="650"/>
                    </a:cubicBezTo>
                    <a:cubicBezTo>
                      <a:pt x="258" y="649"/>
                      <a:pt x="243" y="641"/>
                      <a:pt x="239" y="635"/>
                    </a:cubicBezTo>
                    <a:cubicBezTo>
                      <a:pt x="243" y="631"/>
                      <a:pt x="236" y="633"/>
                      <a:pt x="239" y="629"/>
                    </a:cubicBezTo>
                    <a:cubicBezTo>
                      <a:pt x="240" y="631"/>
                      <a:pt x="241" y="631"/>
                      <a:pt x="241" y="631"/>
                    </a:cubicBezTo>
                    <a:cubicBezTo>
                      <a:pt x="242" y="631"/>
                      <a:pt x="242" y="630"/>
                      <a:pt x="242" y="629"/>
                    </a:cubicBezTo>
                    <a:cubicBezTo>
                      <a:pt x="243" y="628"/>
                      <a:pt x="243" y="627"/>
                      <a:pt x="244" y="627"/>
                    </a:cubicBezTo>
                    <a:cubicBezTo>
                      <a:pt x="245" y="627"/>
                      <a:pt x="246" y="627"/>
                      <a:pt x="246" y="627"/>
                    </a:cubicBezTo>
                    <a:cubicBezTo>
                      <a:pt x="248" y="630"/>
                      <a:pt x="247" y="633"/>
                      <a:pt x="249" y="636"/>
                    </a:cubicBezTo>
                    <a:cubicBezTo>
                      <a:pt x="250" y="634"/>
                      <a:pt x="251" y="634"/>
                      <a:pt x="252" y="634"/>
                    </a:cubicBezTo>
                    <a:cubicBezTo>
                      <a:pt x="253" y="634"/>
                      <a:pt x="254" y="635"/>
                      <a:pt x="256" y="636"/>
                    </a:cubicBezTo>
                    <a:cubicBezTo>
                      <a:pt x="257" y="638"/>
                      <a:pt x="258" y="639"/>
                      <a:pt x="260" y="639"/>
                    </a:cubicBezTo>
                    <a:cubicBezTo>
                      <a:pt x="260" y="639"/>
                      <a:pt x="260" y="639"/>
                      <a:pt x="260" y="639"/>
                    </a:cubicBezTo>
                    <a:cubicBezTo>
                      <a:pt x="261" y="639"/>
                      <a:pt x="261" y="639"/>
                      <a:pt x="261" y="639"/>
                    </a:cubicBezTo>
                    <a:cubicBezTo>
                      <a:pt x="271" y="639"/>
                      <a:pt x="284" y="655"/>
                      <a:pt x="298" y="668"/>
                    </a:cubicBezTo>
                    <a:cubicBezTo>
                      <a:pt x="308" y="678"/>
                      <a:pt x="320" y="687"/>
                      <a:pt x="323" y="696"/>
                    </a:cubicBezTo>
                    <a:cubicBezTo>
                      <a:pt x="318" y="695"/>
                      <a:pt x="313" y="687"/>
                      <a:pt x="309" y="687"/>
                    </a:cubicBezTo>
                    <a:cubicBezTo>
                      <a:pt x="308" y="687"/>
                      <a:pt x="308" y="687"/>
                      <a:pt x="308" y="687"/>
                    </a:cubicBezTo>
                    <a:cubicBezTo>
                      <a:pt x="311" y="690"/>
                      <a:pt x="313" y="692"/>
                      <a:pt x="311" y="692"/>
                    </a:cubicBezTo>
                    <a:cubicBezTo>
                      <a:pt x="311" y="692"/>
                      <a:pt x="310" y="692"/>
                      <a:pt x="309" y="692"/>
                    </a:cubicBezTo>
                    <a:cubicBezTo>
                      <a:pt x="314" y="699"/>
                      <a:pt x="328" y="700"/>
                      <a:pt x="324" y="708"/>
                    </a:cubicBezTo>
                    <a:cubicBezTo>
                      <a:pt x="310" y="700"/>
                      <a:pt x="302" y="685"/>
                      <a:pt x="290" y="684"/>
                    </a:cubicBezTo>
                    <a:cubicBezTo>
                      <a:pt x="293" y="691"/>
                      <a:pt x="297" y="687"/>
                      <a:pt x="302" y="692"/>
                    </a:cubicBezTo>
                    <a:cubicBezTo>
                      <a:pt x="302" y="695"/>
                      <a:pt x="302" y="697"/>
                      <a:pt x="299" y="699"/>
                    </a:cubicBezTo>
                    <a:cubicBezTo>
                      <a:pt x="300" y="701"/>
                      <a:pt x="302" y="701"/>
                      <a:pt x="303" y="701"/>
                    </a:cubicBezTo>
                    <a:cubicBezTo>
                      <a:pt x="303" y="701"/>
                      <a:pt x="303" y="701"/>
                      <a:pt x="303" y="701"/>
                    </a:cubicBezTo>
                    <a:cubicBezTo>
                      <a:pt x="303" y="701"/>
                      <a:pt x="304" y="701"/>
                      <a:pt x="304" y="701"/>
                    </a:cubicBezTo>
                    <a:cubicBezTo>
                      <a:pt x="305" y="701"/>
                      <a:pt x="306" y="701"/>
                      <a:pt x="308" y="703"/>
                    </a:cubicBezTo>
                    <a:cubicBezTo>
                      <a:pt x="312" y="700"/>
                      <a:pt x="303" y="701"/>
                      <a:pt x="307" y="697"/>
                    </a:cubicBezTo>
                    <a:cubicBezTo>
                      <a:pt x="313" y="708"/>
                      <a:pt x="335" y="719"/>
                      <a:pt x="329" y="731"/>
                    </a:cubicBezTo>
                    <a:cubicBezTo>
                      <a:pt x="328" y="730"/>
                      <a:pt x="327" y="728"/>
                      <a:pt x="325" y="728"/>
                    </a:cubicBezTo>
                    <a:cubicBezTo>
                      <a:pt x="325" y="728"/>
                      <a:pt x="324" y="728"/>
                      <a:pt x="324" y="730"/>
                    </a:cubicBezTo>
                    <a:cubicBezTo>
                      <a:pt x="343" y="747"/>
                      <a:pt x="357" y="769"/>
                      <a:pt x="381" y="789"/>
                    </a:cubicBezTo>
                    <a:cubicBezTo>
                      <a:pt x="383" y="795"/>
                      <a:pt x="392" y="809"/>
                      <a:pt x="401" y="815"/>
                    </a:cubicBezTo>
                    <a:cubicBezTo>
                      <a:pt x="402" y="816"/>
                      <a:pt x="406" y="816"/>
                      <a:pt x="407" y="818"/>
                    </a:cubicBezTo>
                    <a:cubicBezTo>
                      <a:pt x="411" y="821"/>
                      <a:pt x="413" y="827"/>
                      <a:pt x="417" y="831"/>
                    </a:cubicBezTo>
                    <a:cubicBezTo>
                      <a:pt x="445" y="858"/>
                      <a:pt x="478" y="889"/>
                      <a:pt x="510" y="917"/>
                    </a:cubicBezTo>
                    <a:cubicBezTo>
                      <a:pt x="531" y="936"/>
                      <a:pt x="552" y="955"/>
                      <a:pt x="573" y="970"/>
                    </a:cubicBezTo>
                    <a:cubicBezTo>
                      <a:pt x="572" y="970"/>
                      <a:pt x="573" y="968"/>
                      <a:pt x="574" y="968"/>
                    </a:cubicBezTo>
                    <a:cubicBezTo>
                      <a:pt x="574" y="968"/>
                      <a:pt x="574" y="968"/>
                      <a:pt x="574" y="968"/>
                    </a:cubicBezTo>
                    <a:cubicBezTo>
                      <a:pt x="576" y="971"/>
                      <a:pt x="578" y="977"/>
                      <a:pt x="581" y="977"/>
                    </a:cubicBezTo>
                    <a:cubicBezTo>
                      <a:pt x="582" y="977"/>
                      <a:pt x="582" y="977"/>
                      <a:pt x="583" y="977"/>
                    </a:cubicBezTo>
                    <a:cubicBezTo>
                      <a:pt x="582" y="975"/>
                      <a:pt x="582" y="974"/>
                      <a:pt x="582" y="974"/>
                    </a:cubicBezTo>
                    <a:cubicBezTo>
                      <a:pt x="582" y="974"/>
                      <a:pt x="583" y="975"/>
                      <a:pt x="583" y="976"/>
                    </a:cubicBezTo>
                    <a:cubicBezTo>
                      <a:pt x="584" y="977"/>
                      <a:pt x="585" y="978"/>
                      <a:pt x="585" y="978"/>
                    </a:cubicBezTo>
                    <a:cubicBezTo>
                      <a:pt x="586" y="978"/>
                      <a:pt x="586" y="978"/>
                      <a:pt x="586" y="978"/>
                    </a:cubicBezTo>
                    <a:cubicBezTo>
                      <a:pt x="585" y="977"/>
                      <a:pt x="585" y="976"/>
                      <a:pt x="587" y="975"/>
                    </a:cubicBezTo>
                    <a:cubicBezTo>
                      <a:pt x="592" y="975"/>
                      <a:pt x="601" y="984"/>
                      <a:pt x="609" y="987"/>
                    </a:cubicBezTo>
                    <a:cubicBezTo>
                      <a:pt x="612" y="993"/>
                      <a:pt x="614" y="999"/>
                      <a:pt x="618" y="1005"/>
                    </a:cubicBezTo>
                    <a:cubicBezTo>
                      <a:pt x="604" y="1000"/>
                      <a:pt x="600" y="980"/>
                      <a:pt x="590" y="980"/>
                    </a:cubicBezTo>
                    <a:cubicBezTo>
                      <a:pt x="589" y="980"/>
                      <a:pt x="587" y="980"/>
                      <a:pt x="586" y="981"/>
                    </a:cubicBezTo>
                    <a:cubicBezTo>
                      <a:pt x="613" y="1012"/>
                      <a:pt x="637" y="1030"/>
                      <a:pt x="668" y="1061"/>
                    </a:cubicBezTo>
                    <a:cubicBezTo>
                      <a:pt x="669" y="1061"/>
                      <a:pt x="669" y="1062"/>
                      <a:pt x="669" y="1062"/>
                    </a:cubicBezTo>
                    <a:cubicBezTo>
                      <a:pt x="670" y="1062"/>
                      <a:pt x="670" y="1061"/>
                      <a:pt x="670" y="1061"/>
                    </a:cubicBezTo>
                    <a:cubicBezTo>
                      <a:pt x="671" y="1061"/>
                      <a:pt x="671" y="1061"/>
                      <a:pt x="671" y="1061"/>
                    </a:cubicBezTo>
                    <a:cubicBezTo>
                      <a:pt x="672" y="1061"/>
                      <a:pt x="672" y="1061"/>
                      <a:pt x="672" y="1061"/>
                    </a:cubicBezTo>
                    <a:cubicBezTo>
                      <a:pt x="673" y="1064"/>
                      <a:pt x="673" y="1066"/>
                      <a:pt x="674" y="1068"/>
                    </a:cubicBezTo>
                    <a:cubicBezTo>
                      <a:pt x="690" y="1077"/>
                      <a:pt x="693" y="1093"/>
                      <a:pt x="706" y="1094"/>
                    </a:cubicBezTo>
                    <a:cubicBezTo>
                      <a:pt x="687" y="1080"/>
                      <a:pt x="680" y="1063"/>
                      <a:pt x="667" y="1051"/>
                    </a:cubicBezTo>
                    <a:cubicBezTo>
                      <a:pt x="665" y="1049"/>
                      <a:pt x="661" y="1048"/>
                      <a:pt x="659" y="1047"/>
                    </a:cubicBezTo>
                    <a:cubicBezTo>
                      <a:pt x="651" y="1041"/>
                      <a:pt x="645" y="1033"/>
                      <a:pt x="639" y="1026"/>
                    </a:cubicBezTo>
                    <a:cubicBezTo>
                      <a:pt x="640" y="1026"/>
                      <a:pt x="640" y="1027"/>
                      <a:pt x="641" y="1027"/>
                    </a:cubicBezTo>
                    <a:cubicBezTo>
                      <a:pt x="641" y="1027"/>
                      <a:pt x="642" y="1026"/>
                      <a:pt x="642" y="1025"/>
                    </a:cubicBezTo>
                    <a:cubicBezTo>
                      <a:pt x="643" y="1025"/>
                      <a:pt x="643" y="1024"/>
                      <a:pt x="644" y="1024"/>
                    </a:cubicBezTo>
                    <a:cubicBezTo>
                      <a:pt x="645" y="1024"/>
                      <a:pt x="645" y="1024"/>
                      <a:pt x="646" y="1025"/>
                    </a:cubicBezTo>
                    <a:cubicBezTo>
                      <a:pt x="656" y="1033"/>
                      <a:pt x="668" y="1044"/>
                      <a:pt x="678" y="1049"/>
                    </a:cubicBezTo>
                    <a:cubicBezTo>
                      <a:pt x="686" y="1062"/>
                      <a:pt x="692" y="1063"/>
                      <a:pt x="706" y="1074"/>
                    </a:cubicBezTo>
                    <a:cubicBezTo>
                      <a:pt x="694" y="1059"/>
                      <a:pt x="685" y="1049"/>
                      <a:pt x="674" y="1038"/>
                    </a:cubicBezTo>
                    <a:cubicBezTo>
                      <a:pt x="668" y="1032"/>
                      <a:pt x="656" y="1027"/>
                      <a:pt x="654" y="1016"/>
                    </a:cubicBezTo>
                    <a:cubicBezTo>
                      <a:pt x="655" y="1017"/>
                      <a:pt x="655" y="1018"/>
                      <a:pt x="656" y="1018"/>
                    </a:cubicBezTo>
                    <a:cubicBezTo>
                      <a:pt x="656" y="1018"/>
                      <a:pt x="656" y="1015"/>
                      <a:pt x="657" y="1014"/>
                    </a:cubicBezTo>
                    <a:cubicBezTo>
                      <a:pt x="671" y="1027"/>
                      <a:pt x="692" y="1046"/>
                      <a:pt x="707" y="1059"/>
                    </a:cubicBezTo>
                    <a:cubicBezTo>
                      <a:pt x="707" y="1059"/>
                      <a:pt x="708" y="1059"/>
                      <a:pt x="708" y="1059"/>
                    </a:cubicBezTo>
                    <a:cubicBezTo>
                      <a:pt x="709" y="1059"/>
                      <a:pt x="709" y="1059"/>
                      <a:pt x="710" y="1058"/>
                    </a:cubicBezTo>
                    <a:cubicBezTo>
                      <a:pt x="710" y="1058"/>
                      <a:pt x="711" y="1057"/>
                      <a:pt x="711" y="1057"/>
                    </a:cubicBezTo>
                    <a:cubicBezTo>
                      <a:pt x="711" y="1057"/>
                      <a:pt x="712" y="1058"/>
                      <a:pt x="712" y="1058"/>
                    </a:cubicBezTo>
                    <a:cubicBezTo>
                      <a:pt x="721" y="1065"/>
                      <a:pt x="726" y="1068"/>
                      <a:pt x="734" y="1072"/>
                    </a:cubicBezTo>
                    <a:cubicBezTo>
                      <a:pt x="729" y="1068"/>
                      <a:pt x="727" y="1065"/>
                      <a:pt x="728" y="1061"/>
                    </a:cubicBezTo>
                    <a:cubicBezTo>
                      <a:pt x="730" y="1062"/>
                      <a:pt x="732" y="1065"/>
                      <a:pt x="733" y="1065"/>
                    </a:cubicBezTo>
                    <a:cubicBezTo>
                      <a:pt x="733" y="1065"/>
                      <a:pt x="734" y="1065"/>
                      <a:pt x="734" y="1065"/>
                    </a:cubicBezTo>
                    <a:cubicBezTo>
                      <a:pt x="721" y="1050"/>
                      <a:pt x="699" y="1033"/>
                      <a:pt x="689" y="1012"/>
                    </a:cubicBezTo>
                    <a:cubicBezTo>
                      <a:pt x="693" y="1014"/>
                      <a:pt x="698" y="1017"/>
                      <a:pt x="703" y="1018"/>
                    </a:cubicBezTo>
                    <a:cubicBezTo>
                      <a:pt x="701" y="1016"/>
                      <a:pt x="701" y="1015"/>
                      <a:pt x="704" y="1015"/>
                    </a:cubicBezTo>
                    <a:cubicBezTo>
                      <a:pt x="710" y="1018"/>
                      <a:pt x="716" y="1026"/>
                      <a:pt x="721" y="1027"/>
                    </a:cubicBezTo>
                    <a:cubicBezTo>
                      <a:pt x="723" y="1046"/>
                      <a:pt x="746" y="1046"/>
                      <a:pt x="758" y="1059"/>
                    </a:cubicBezTo>
                    <a:cubicBezTo>
                      <a:pt x="755" y="1054"/>
                      <a:pt x="754" y="1049"/>
                      <a:pt x="752" y="1044"/>
                    </a:cubicBezTo>
                    <a:cubicBezTo>
                      <a:pt x="758" y="1048"/>
                      <a:pt x="764" y="1057"/>
                      <a:pt x="769" y="1059"/>
                    </a:cubicBezTo>
                    <a:cubicBezTo>
                      <a:pt x="768" y="1057"/>
                      <a:pt x="765" y="1056"/>
                      <a:pt x="766" y="1054"/>
                    </a:cubicBezTo>
                    <a:cubicBezTo>
                      <a:pt x="785" y="1066"/>
                      <a:pt x="799" y="1094"/>
                      <a:pt x="815" y="1098"/>
                    </a:cubicBezTo>
                    <a:cubicBezTo>
                      <a:pt x="804" y="1085"/>
                      <a:pt x="795" y="1074"/>
                      <a:pt x="789" y="1064"/>
                    </a:cubicBezTo>
                    <a:cubicBezTo>
                      <a:pt x="799" y="1068"/>
                      <a:pt x="818" y="1088"/>
                      <a:pt x="827" y="1095"/>
                    </a:cubicBezTo>
                    <a:cubicBezTo>
                      <a:pt x="826" y="1094"/>
                      <a:pt x="827" y="1093"/>
                      <a:pt x="827" y="1093"/>
                    </a:cubicBezTo>
                    <a:cubicBezTo>
                      <a:pt x="828" y="1093"/>
                      <a:pt x="828" y="1094"/>
                      <a:pt x="829" y="1095"/>
                    </a:cubicBezTo>
                    <a:cubicBezTo>
                      <a:pt x="837" y="1103"/>
                      <a:pt x="849" y="1110"/>
                      <a:pt x="854" y="1117"/>
                    </a:cubicBezTo>
                    <a:cubicBezTo>
                      <a:pt x="854" y="1117"/>
                      <a:pt x="855" y="1117"/>
                      <a:pt x="855" y="1117"/>
                    </a:cubicBezTo>
                    <a:cubicBezTo>
                      <a:pt x="857" y="1117"/>
                      <a:pt x="858" y="1120"/>
                      <a:pt x="860" y="1121"/>
                    </a:cubicBezTo>
                    <a:cubicBezTo>
                      <a:pt x="860" y="1118"/>
                      <a:pt x="852" y="1112"/>
                      <a:pt x="847" y="1106"/>
                    </a:cubicBezTo>
                    <a:cubicBezTo>
                      <a:pt x="840" y="1100"/>
                      <a:pt x="831" y="1094"/>
                      <a:pt x="832" y="1089"/>
                    </a:cubicBezTo>
                    <a:cubicBezTo>
                      <a:pt x="836" y="1092"/>
                      <a:pt x="844" y="1101"/>
                      <a:pt x="846" y="1101"/>
                    </a:cubicBezTo>
                    <a:cubicBezTo>
                      <a:pt x="846" y="1101"/>
                      <a:pt x="846" y="1101"/>
                      <a:pt x="846" y="1101"/>
                    </a:cubicBezTo>
                    <a:cubicBezTo>
                      <a:pt x="843" y="1097"/>
                      <a:pt x="839" y="1093"/>
                      <a:pt x="839" y="1090"/>
                    </a:cubicBezTo>
                    <a:cubicBezTo>
                      <a:pt x="841" y="1090"/>
                      <a:pt x="846" y="1095"/>
                      <a:pt x="847" y="1095"/>
                    </a:cubicBezTo>
                    <a:cubicBezTo>
                      <a:pt x="848" y="1095"/>
                      <a:pt x="848" y="1094"/>
                      <a:pt x="847" y="1092"/>
                    </a:cubicBezTo>
                    <a:cubicBezTo>
                      <a:pt x="850" y="1095"/>
                      <a:pt x="853" y="1098"/>
                      <a:pt x="856" y="1101"/>
                    </a:cubicBezTo>
                    <a:cubicBezTo>
                      <a:pt x="860" y="1096"/>
                      <a:pt x="848" y="1092"/>
                      <a:pt x="852" y="1088"/>
                    </a:cubicBezTo>
                    <a:cubicBezTo>
                      <a:pt x="855" y="1090"/>
                      <a:pt x="864" y="1099"/>
                      <a:pt x="866" y="1099"/>
                    </a:cubicBezTo>
                    <a:cubicBezTo>
                      <a:pt x="866" y="1099"/>
                      <a:pt x="866" y="1098"/>
                      <a:pt x="866" y="1098"/>
                    </a:cubicBezTo>
                    <a:cubicBezTo>
                      <a:pt x="858" y="1088"/>
                      <a:pt x="854" y="1080"/>
                      <a:pt x="853" y="1074"/>
                    </a:cubicBezTo>
                    <a:cubicBezTo>
                      <a:pt x="855" y="1077"/>
                      <a:pt x="857" y="1077"/>
                      <a:pt x="859" y="1077"/>
                    </a:cubicBezTo>
                    <a:cubicBezTo>
                      <a:pt x="860" y="1077"/>
                      <a:pt x="862" y="1076"/>
                      <a:pt x="865" y="1076"/>
                    </a:cubicBezTo>
                    <a:cubicBezTo>
                      <a:pt x="865" y="1076"/>
                      <a:pt x="865" y="1076"/>
                      <a:pt x="865" y="1076"/>
                    </a:cubicBezTo>
                    <a:cubicBezTo>
                      <a:pt x="866" y="1076"/>
                      <a:pt x="867" y="1077"/>
                      <a:pt x="868" y="1077"/>
                    </a:cubicBezTo>
                    <a:cubicBezTo>
                      <a:pt x="869" y="1077"/>
                      <a:pt x="870" y="1077"/>
                      <a:pt x="871" y="1077"/>
                    </a:cubicBezTo>
                    <a:cubicBezTo>
                      <a:pt x="871" y="1077"/>
                      <a:pt x="871" y="1077"/>
                      <a:pt x="871" y="1077"/>
                    </a:cubicBezTo>
                    <a:cubicBezTo>
                      <a:pt x="871" y="1077"/>
                      <a:pt x="871" y="1077"/>
                      <a:pt x="871" y="1077"/>
                    </a:cubicBezTo>
                    <a:cubicBezTo>
                      <a:pt x="870" y="1077"/>
                      <a:pt x="869" y="1074"/>
                      <a:pt x="871" y="1074"/>
                    </a:cubicBezTo>
                    <a:cubicBezTo>
                      <a:pt x="871" y="1074"/>
                      <a:pt x="871" y="1074"/>
                      <a:pt x="871" y="1074"/>
                    </a:cubicBezTo>
                    <a:cubicBezTo>
                      <a:pt x="871" y="1074"/>
                      <a:pt x="872" y="1074"/>
                      <a:pt x="872" y="1075"/>
                    </a:cubicBezTo>
                    <a:cubicBezTo>
                      <a:pt x="873" y="1075"/>
                      <a:pt x="874" y="1076"/>
                      <a:pt x="874" y="1076"/>
                    </a:cubicBezTo>
                    <a:cubicBezTo>
                      <a:pt x="874" y="1076"/>
                      <a:pt x="875" y="1076"/>
                      <a:pt x="875" y="1075"/>
                    </a:cubicBezTo>
                    <a:cubicBezTo>
                      <a:pt x="875" y="1071"/>
                      <a:pt x="869" y="1067"/>
                      <a:pt x="872" y="1063"/>
                    </a:cubicBezTo>
                    <a:cubicBezTo>
                      <a:pt x="875" y="1066"/>
                      <a:pt x="879" y="1072"/>
                      <a:pt x="883" y="1072"/>
                    </a:cubicBezTo>
                    <a:cubicBezTo>
                      <a:pt x="883" y="1072"/>
                      <a:pt x="883" y="1072"/>
                      <a:pt x="884" y="1071"/>
                    </a:cubicBezTo>
                    <a:cubicBezTo>
                      <a:pt x="881" y="1060"/>
                      <a:pt x="872" y="1050"/>
                      <a:pt x="866" y="1039"/>
                    </a:cubicBezTo>
                    <a:cubicBezTo>
                      <a:pt x="868" y="1040"/>
                      <a:pt x="871" y="1041"/>
                      <a:pt x="873" y="1042"/>
                    </a:cubicBezTo>
                    <a:cubicBezTo>
                      <a:pt x="875" y="1044"/>
                      <a:pt x="877" y="1047"/>
                      <a:pt x="879" y="1047"/>
                    </a:cubicBezTo>
                    <a:cubicBezTo>
                      <a:pt x="880" y="1047"/>
                      <a:pt x="881" y="1046"/>
                      <a:pt x="882" y="1046"/>
                    </a:cubicBezTo>
                    <a:cubicBezTo>
                      <a:pt x="883" y="1044"/>
                      <a:pt x="878" y="1035"/>
                      <a:pt x="878" y="1031"/>
                    </a:cubicBezTo>
                    <a:cubicBezTo>
                      <a:pt x="881" y="1033"/>
                      <a:pt x="884" y="1039"/>
                      <a:pt x="887" y="1039"/>
                    </a:cubicBezTo>
                    <a:cubicBezTo>
                      <a:pt x="888" y="1039"/>
                      <a:pt x="888" y="1039"/>
                      <a:pt x="888" y="1039"/>
                    </a:cubicBezTo>
                    <a:cubicBezTo>
                      <a:pt x="884" y="1031"/>
                      <a:pt x="874" y="1024"/>
                      <a:pt x="867" y="1021"/>
                    </a:cubicBezTo>
                    <a:cubicBezTo>
                      <a:pt x="868" y="1020"/>
                      <a:pt x="869" y="1020"/>
                      <a:pt x="870" y="1020"/>
                    </a:cubicBezTo>
                    <a:cubicBezTo>
                      <a:pt x="871" y="1021"/>
                      <a:pt x="872" y="1021"/>
                      <a:pt x="873" y="1021"/>
                    </a:cubicBezTo>
                    <a:cubicBezTo>
                      <a:pt x="871" y="1021"/>
                      <a:pt x="874" y="1019"/>
                      <a:pt x="876" y="1019"/>
                    </a:cubicBezTo>
                    <a:cubicBezTo>
                      <a:pt x="876" y="1019"/>
                      <a:pt x="876" y="1019"/>
                      <a:pt x="876" y="1019"/>
                    </a:cubicBezTo>
                    <a:cubicBezTo>
                      <a:pt x="875" y="1015"/>
                      <a:pt x="870" y="1013"/>
                      <a:pt x="869" y="1008"/>
                    </a:cubicBezTo>
                    <a:cubicBezTo>
                      <a:pt x="865" y="1006"/>
                      <a:pt x="862" y="1005"/>
                      <a:pt x="859" y="1002"/>
                    </a:cubicBezTo>
                    <a:cubicBezTo>
                      <a:pt x="857" y="999"/>
                      <a:pt x="854" y="996"/>
                      <a:pt x="852" y="992"/>
                    </a:cubicBezTo>
                    <a:cubicBezTo>
                      <a:pt x="851" y="989"/>
                      <a:pt x="851" y="986"/>
                      <a:pt x="851" y="983"/>
                    </a:cubicBezTo>
                    <a:cubicBezTo>
                      <a:pt x="860" y="992"/>
                      <a:pt x="870" y="996"/>
                      <a:pt x="874" y="1005"/>
                    </a:cubicBezTo>
                    <a:cubicBezTo>
                      <a:pt x="873" y="1004"/>
                      <a:pt x="872" y="1003"/>
                      <a:pt x="871" y="1003"/>
                    </a:cubicBezTo>
                    <a:cubicBezTo>
                      <a:pt x="870" y="1003"/>
                      <a:pt x="870" y="1004"/>
                      <a:pt x="869" y="1004"/>
                    </a:cubicBezTo>
                    <a:cubicBezTo>
                      <a:pt x="875" y="1011"/>
                      <a:pt x="881" y="1013"/>
                      <a:pt x="885" y="1016"/>
                    </a:cubicBezTo>
                    <a:cubicBezTo>
                      <a:pt x="891" y="1020"/>
                      <a:pt x="897" y="1027"/>
                      <a:pt x="903" y="1027"/>
                    </a:cubicBezTo>
                    <a:cubicBezTo>
                      <a:pt x="904" y="1027"/>
                      <a:pt x="905" y="1027"/>
                      <a:pt x="906" y="1026"/>
                    </a:cubicBezTo>
                    <a:cubicBezTo>
                      <a:pt x="900" y="1021"/>
                      <a:pt x="892" y="1017"/>
                      <a:pt x="892" y="1009"/>
                    </a:cubicBezTo>
                    <a:cubicBezTo>
                      <a:pt x="895" y="1013"/>
                      <a:pt x="899" y="1014"/>
                      <a:pt x="901" y="1014"/>
                    </a:cubicBezTo>
                    <a:cubicBezTo>
                      <a:pt x="904" y="1014"/>
                      <a:pt x="907" y="1012"/>
                      <a:pt x="910" y="1011"/>
                    </a:cubicBezTo>
                    <a:cubicBezTo>
                      <a:pt x="912" y="1013"/>
                      <a:pt x="915" y="1016"/>
                      <a:pt x="917" y="1016"/>
                    </a:cubicBezTo>
                    <a:cubicBezTo>
                      <a:pt x="917" y="1016"/>
                      <a:pt x="918" y="1016"/>
                      <a:pt x="918" y="1015"/>
                    </a:cubicBezTo>
                    <a:cubicBezTo>
                      <a:pt x="909" y="1008"/>
                      <a:pt x="910" y="1002"/>
                      <a:pt x="910" y="1000"/>
                    </a:cubicBezTo>
                    <a:cubicBezTo>
                      <a:pt x="902" y="990"/>
                      <a:pt x="894" y="989"/>
                      <a:pt x="888" y="979"/>
                    </a:cubicBezTo>
                    <a:cubicBezTo>
                      <a:pt x="892" y="980"/>
                      <a:pt x="895" y="981"/>
                      <a:pt x="898" y="981"/>
                    </a:cubicBezTo>
                    <a:cubicBezTo>
                      <a:pt x="901" y="981"/>
                      <a:pt x="904" y="980"/>
                      <a:pt x="907" y="978"/>
                    </a:cubicBezTo>
                    <a:cubicBezTo>
                      <a:pt x="912" y="986"/>
                      <a:pt x="917" y="984"/>
                      <a:pt x="916" y="989"/>
                    </a:cubicBezTo>
                    <a:cubicBezTo>
                      <a:pt x="925" y="992"/>
                      <a:pt x="935" y="1005"/>
                      <a:pt x="944" y="1007"/>
                    </a:cubicBezTo>
                    <a:cubicBezTo>
                      <a:pt x="933" y="996"/>
                      <a:pt x="916" y="989"/>
                      <a:pt x="915" y="975"/>
                    </a:cubicBezTo>
                    <a:cubicBezTo>
                      <a:pt x="911" y="972"/>
                      <a:pt x="909" y="968"/>
                      <a:pt x="905" y="965"/>
                    </a:cubicBezTo>
                    <a:cubicBezTo>
                      <a:pt x="904" y="965"/>
                      <a:pt x="903" y="965"/>
                      <a:pt x="902" y="965"/>
                    </a:cubicBezTo>
                    <a:cubicBezTo>
                      <a:pt x="901" y="965"/>
                      <a:pt x="901" y="965"/>
                      <a:pt x="900" y="965"/>
                    </a:cubicBezTo>
                    <a:cubicBezTo>
                      <a:pt x="900" y="965"/>
                      <a:pt x="899" y="965"/>
                      <a:pt x="899" y="965"/>
                    </a:cubicBezTo>
                    <a:cubicBezTo>
                      <a:pt x="898" y="965"/>
                      <a:pt x="897" y="965"/>
                      <a:pt x="896" y="965"/>
                    </a:cubicBezTo>
                    <a:cubicBezTo>
                      <a:pt x="893" y="963"/>
                      <a:pt x="891" y="962"/>
                      <a:pt x="888" y="960"/>
                    </a:cubicBezTo>
                    <a:cubicBezTo>
                      <a:pt x="886" y="958"/>
                      <a:pt x="885" y="956"/>
                      <a:pt x="883" y="956"/>
                    </a:cubicBezTo>
                    <a:cubicBezTo>
                      <a:pt x="883" y="956"/>
                      <a:pt x="883" y="956"/>
                      <a:pt x="883" y="956"/>
                    </a:cubicBezTo>
                    <a:cubicBezTo>
                      <a:pt x="879" y="953"/>
                      <a:pt x="875" y="950"/>
                      <a:pt x="870" y="947"/>
                    </a:cubicBezTo>
                    <a:cubicBezTo>
                      <a:pt x="872" y="950"/>
                      <a:pt x="876" y="952"/>
                      <a:pt x="876" y="954"/>
                    </a:cubicBezTo>
                    <a:cubicBezTo>
                      <a:pt x="875" y="955"/>
                      <a:pt x="873" y="955"/>
                      <a:pt x="872" y="955"/>
                    </a:cubicBezTo>
                    <a:cubicBezTo>
                      <a:pt x="868" y="955"/>
                      <a:pt x="865" y="953"/>
                      <a:pt x="861" y="952"/>
                    </a:cubicBezTo>
                    <a:cubicBezTo>
                      <a:pt x="862" y="954"/>
                      <a:pt x="865" y="955"/>
                      <a:pt x="864" y="957"/>
                    </a:cubicBezTo>
                    <a:cubicBezTo>
                      <a:pt x="863" y="955"/>
                      <a:pt x="861" y="954"/>
                      <a:pt x="860" y="954"/>
                    </a:cubicBezTo>
                    <a:cubicBezTo>
                      <a:pt x="859" y="954"/>
                      <a:pt x="859" y="955"/>
                      <a:pt x="858" y="955"/>
                    </a:cubicBezTo>
                    <a:cubicBezTo>
                      <a:pt x="858" y="959"/>
                      <a:pt x="862" y="956"/>
                      <a:pt x="860" y="959"/>
                    </a:cubicBezTo>
                    <a:cubicBezTo>
                      <a:pt x="850" y="953"/>
                      <a:pt x="846" y="944"/>
                      <a:pt x="843" y="935"/>
                    </a:cubicBezTo>
                    <a:cubicBezTo>
                      <a:pt x="844" y="935"/>
                      <a:pt x="844" y="935"/>
                      <a:pt x="845" y="935"/>
                    </a:cubicBezTo>
                    <a:cubicBezTo>
                      <a:pt x="845" y="935"/>
                      <a:pt x="846" y="935"/>
                      <a:pt x="847" y="935"/>
                    </a:cubicBezTo>
                    <a:cubicBezTo>
                      <a:pt x="841" y="933"/>
                      <a:pt x="836" y="925"/>
                      <a:pt x="836" y="920"/>
                    </a:cubicBezTo>
                    <a:cubicBezTo>
                      <a:pt x="838" y="923"/>
                      <a:pt x="839" y="921"/>
                      <a:pt x="839" y="924"/>
                    </a:cubicBezTo>
                    <a:cubicBezTo>
                      <a:pt x="843" y="921"/>
                      <a:pt x="834" y="917"/>
                      <a:pt x="838" y="914"/>
                    </a:cubicBezTo>
                    <a:cubicBezTo>
                      <a:pt x="842" y="916"/>
                      <a:pt x="842" y="921"/>
                      <a:pt x="845" y="921"/>
                    </a:cubicBezTo>
                    <a:cubicBezTo>
                      <a:pt x="845" y="921"/>
                      <a:pt x="846" y="921"/>
                      <a:pt x="847" y="920"/>
                    </a:cubicBezTo>
                    <a:cubicBezTo>
                      <a:pt x="844" y="918"/>
                      <a:pt x="843" y="916"/>
                      <a:pt x="842" y="914"/>
                    </a:cubicBezTo>
                    <a:cubicBezTo>
                      <a:pt x="848" y="918"/>
                      <a:pt x="851" y="924"/>
                      <a:pt x="858" y="924"/>
                    </a:cubicBezTo>
                    <a:cubicBezTo>
                      <a:pt x="858" y="924"/>
                      <a:pt x="858" y="924"/>
                      <a:pt x="859" y="924"/>
                    </a:cubicBezTo>
                    <a:cubicBezTo>
                      <a:pt x="853" y="919"/>
                      <a:pt x="848" y="914"/>
                      <a:pt x="842" y="913"/>
                    </a:cubicBezTo>
                    <a:cubicBezTo>
                      <a:pt x="843" y="912"/>
                      <a:pt x="843" y="911"/>
                      <a:pt x="846" y="910"/>
                    </a:cubicBezTo>
                    <a:cubicBezTo>
                      <a:pt x="843" y="906"/>
                      <a:pt x="835" y="903"/>
                      <a:pt x="838" y="899"/>
                    </a:cubicBezTo>
                    <a:cubicBezTo>
                      <a:pt x="845" y="906"/>
                      <a:pt x="853" y="911"/>
                      <a:pt x="862" y="915"/>
                    </a:cubicBezTo>
                    <a:cubicBezTo>
                      <a:pt x="865" y="920"/>
                      <a:pt x="858" y="920"/>
                      <a:pt x="862" y="925"/>
                    </a:cubicBezTo>
                    <a:cubicBezTo>
                      <a:pt x="863" y="925"/>
                      <a:pt x="863" y="924"/>
                      <a:pt x="864" y="924"/>
                    </a:cubicBezTo>
                    <a:cubicBezTo>
                      <a:pt x="874" y="924"/>
                      <a:pt x="882" y="939"/>
                      <a:pt x="892" y="944"/>
                    </a:cubicBezTo>
                    <a:cubicBezTo>
                      <a:pt x="892" y="944"/>
                      <a:pt x="892" y="943"/>
                      <a:pt x="892" y="943"/>
                    </a:cubicBezTo>
                    <a:cubicBezTo>
                      <a:pt x="893" y="943"/>
                      <a:pt x="893" y="943"/>
                      <a:pt x="893" y="943"/>
                    </a:cubicBezTo>
                    <a:cubicBezTo>
                      <a:pt x="894" y="941"/>
                      <a:pt x="893" y="939"/>
                      <a:pt x="892" y="938"/>
                    </a:cubicBezTo>
                    <a:cubicBezTo>
                      <a:pt x="898" y="943"/>
                      <a:pt x="904" y="947"/>
                      <a:pt x="910" y="949"/>
                    </a:cubicBezTo>
                    <a:cubicBezTo>
                      <a:pt x="903" y="943"/>
                      <a:pt x="895" y="936"/>
                      <a:pt x="888" y="932"/>
                    </a:cubicBezTo>
                    <a:cubicBezTo>
                      <a:pt x="888" y="932"/>
                      <a:pt x="889" y="931"/>
                      <a:pt x="889" y="931"/>
                    </a:cubicBezTo>
                    <a:cubicBezTo>
                      <a:pt x="890" y="931"/>
                      <a:pt x="891" y="932"/>
                      <a:pt x="891" y="932"/>
                    </a:cubicBezTo>
                    <a:cubicBezTo>
                      <a:pt x="892" y="933"/>
                      <a:pt x="893" y="933"/>
                      <a:pt x="893" y="933"/>
                    </a:cubicBezTo>
                    <a:cubicBezTo>
                      <a:pt x="894" y="933"/>
                      <a:pt x="894" y="933"/>
                      <a:pt x="895" y="932"/>
                    </a:cubicBezTo>
                    <a:cubicBezTo>
                      <a:pt x="890" y="927"/>
                      <a:pt x="884" y="921"/>
                      <a:pt x="879" y="920"/>
                    </a:cubicBezTo>
                    <a:cubicBezTo>
                      <a:pt x="880" y="919"/>
                      <a:pt x="882" y="919"/>
                      <a:pt x="883" y="918"/>
                    </a:cubicBezTo>
                    <a:cubicBezTo>
                      <a:pt x="879" y="915"/>
                      <a:pt x="870" y="911"/>
                      <a:pt x="874" y="905"/>
                    </a:cubicBezTo>
                    <a:cubicBezTo>
                      <a:pt x="869" y="902"/>
                      <a:pt x="864" y="895"/>
                      <a:pt x="859" y="894"/>
                    </a:cubicBezTo>
                    <a:cubicBezTo>
                      <a:pt x="863" y="897"/>
                      <a:pt x="864" y="901"/>
                      <a:pt x="859" y="901"/>
                    </a:cubicBezTo>
                    <a:cubicBezTo>
                      <a:pt x="861" y="902"/>
                      <a:pt x="863" y="905"/>
                      <a:pt x="864" y="905"/>
                    </a:cubicBezTo>
                    <a:cubicBezTo>
                      <a:pt x="864" y="905"/>
                      <a:pt x="865" y="905"/>
                      <a:pt x="865" y="905"/>
                    </a:cubicBezTo>
                    <a:cubicBezTo>
                      <a:pt x="863" y="904"/>
                      <a:pt x="863" y="899"/>
                      <a:pt x="864" y="899"/>
                    </a:cubicBezTo>
                    <a:cubicBezTo>
                      <a:pt x="864" y="899"/>
                      <a:pt x="865" y="899"/>
                      <a:pt x="865" y="899"/>
                    </a:cubicBezTo>
                    <a:cubicBezTo>
                      <a:pt x="866" y="901"/>
                      <a:pt x="872" y="904"/>
                      <a:pt x="870" y="906"/>
                    </a:cubicBezTo>
                    <a:cubicBezTo>
                      <a:pt x="868" y="907"/>
                      <a:pt x="867" y="906"/>
                      <a:pt x="866" y="908"/>
                    </a:cubicBezTo>
                    <a:cubicBezTo>
                      <a:pt x="871" y="911"/>
                      <a:pt x="876" y="915"/>
                      <a:pt x="875" y="922"/>
                    </a:cubicBezTo>
                    <a:cubicBezTo>
                      <a:pt x="875" y="922"/>
                      <a:pt x="875" y="922"/>
                      <a:pt x="874" y="921"/>
                    </a:cubicBezTo>
                    <a:cubicBezTo>
                      <a:pt x="873" y="920"/>
                      <a:pt x="871" y="919"/>
                      <a:pt x="870" y="917"/>
                    </a:cubicBezTo>
                    <a:cubicBezTo>
                      <a:pt x="871" y="916"/>
                      <a:pt x="871" y="914"/>
                      <a:pt x="870" y="914"/>
                    </a:cubicBezTo>
                    <a:cubicBezTo>
                      <a:pt x="870" y="914"/>
                      <a:pt x="869" y="914"/>
                      <a:pt x="869" y="914"/>
                    </a:cubicBezTo>
                    <a:cubicBezTo>
                      <a:pt x="869" y="915"/>
                      <a:pt x="869" y="916"/>
                      <a:pt x="869" y="916"/>
                    </a:cubicBezTo>
                    <a:cubicBezTo>
                      <a:pt x="857" y="905"/>
                      <a:pt x="846" y="894"/>
                      <a:pt x="839" y="885"/>
                    </a:cubicBezTo>
                    <a:cubicBezTo>
                      <a:pt x="836" y="882"/>
                      <a:pt x="833" y="878"/>
                      <a:pt x="830" y="875"/>
                    </a:cubicBezTo>
                    <a:cubicBezTo>
                      <a:pt x="828" y="873"/>
                      <a:pt x="826" y="870"/>
                      <a:pt x="825" y="868"/>
                    </a:cubicBezTo>
                    <a:cubicBezTo>
                      <a:pt x="824" y="868"/>
                      <a:pt x="824" y="869"/>
                      <a:pt x="823" y="869"/>
                    </a:cubicBezTo>
                    <a:cubicBezTo>
                      <a:pt x="821" y="867"/>
                      <a:pt x="819" y="865"/>
                      <a:pt x="817" y="863"/>
                    </a:cubicBezTo>
                    <a:cubicBezTo>
                      <a:pt x="816" y="862"/>
                      <a:pt x="816" y="862"/>
                      <a:pt x="816" y="861"/>
                    </a:cubicBezTo>
                    <a:cubicBezTo>
                      <a:pt x="816" y="861"/>
                      <a:pt x="817" y="861"/>
                      <a:pt x="817" y="861"/>
                    </a:cubicBezTo>
                    <a:cubicBezTo>
                      <a:pt x="818" y="861"/>
                      <a:pt x="819" y="862"/>
                      <a:pt x="819" y="864"/>
                    </a:cubicBezTo>
                    <a:cubicBezTo>
                      <a:pt x="820" y="865"/>
                      <a:pt x="820" y="866"/>
                      <a:pt x="822" y="866"/>
                    </a:cubicBezTo>
                    <a:cubicBezTo>
                      <a:pt x="822" y="866"/>
                      <a:pt x="822" y="866"/>
                      <a:pt x="823" y="866"/>
                    </a:cubicBezTo>
                    <a:cubicBezTo>
                      <a:pt x="822" y="862"/>
                      <a:pt x="817" y="862"/>
                      <a:pt x="817" y="857"/>
                    </a:cubicBezTo>
                    <a:cubicBezTo>
                      <a:pt x="819" y="858"/>
                      <a:pt x="821" y="862"/>
                      <a:pt x="823" y="862"/>
                    </a:cubicBezTo>
                    <a:cubicBezTo>
                      <a:pt x="823" y="862"/>
                      <a:pt x="823" y="862"/>
                      <a:pt x="824" y="861"/>
                    </a:cubicBezTo>
                    <a:cubicBezTo>
                      <a:pt x="821" y="859"/>
                      <a:pt x="821" y="858"/>
                      <a:pt x="824" y="858"/>
                    </a:cubicBezTo>
                    <a:cubicBezTo>
                      <a:pt x="817" y="854"/>
                      <a:pt x="811" y="851"/>
                      <a:pt x="805" y="849"/>
                    </a:cubicBezTo>
                    <a:cubicBezTo>
                      <a:pt x="811" y="853"/>
                      <a:pt x="814" y="857"/>
                      <a:pt x="815" y="862"/>
                    </a:cubicBezTo>
                    <a:cubicBezTo>
                      <a:pt x="801" y="851"/>
                      <a:pt x="788" y="841"/>
                      <a:pt x="778" y="828"/>
                    </a:cubicBezTo>
                    <a:cubicBezTo>
                      <a:pt x="777" y="828"/>
                      <a:pt x="776" y="828"/>
                      <a:pt x="775" y="828"/>
                    </a:cubicBezTo>
                    <a:cubicBezTo>
                      <a:pt x="770" y="828"/>
                      <a:pt x="765" y="825"/>
                      <a:pt x="764" y="820"/>
                    </a:cubicBezTo>
                    <a:cubicBezTo>
                      <a:pt x="765" y="819"/>
                      <a:pt x="766" y="819"/>
                      <a:pt x="767" y="819"/>
                    </a:cubicBezTo>
                    <a:cubicBezTo>
                      <a:pt x="776" y="819"/>
                      <a:pt x="785" y="835"/>
                      <a:pt x="793" y="836"/>
                    </a:cubicBezTo>
                    <a:cubicBezTo>
                      <a:pt x="783" y="823"/>
                      <a:pt x="770" y="810"/>
                      <a:pt x="757" y="797"/>
                    </a:cubicBezTo>
                    <a:cubicBezTo>
                      <a:pt x="760" y="800"/>
                      <a:pt x="764" y="801"/>
                      <a:pt x="767" y="801"/>
                    </a:cubicBezTo>
                    <a:cubicBezTo>
                      <a:pt x="768" y="801"/>
                      <a:pt x="769" y="801"/>
                      <a:pt x="769" y="801"/>
                    </a:cubicBezTo>
                    <a:cubicBezTo>
                      <a:pt x="771" y="803"/>
                      <a:pt x="767" y="805"/>
                      <a:pt x="770" y="807"/>
                    </a:cubicBezTo>
                    <a:cubicBezTo>
                      <a:pt x="786" y="817"/>
                      <a:pt x="801" y="833"/>
                      <a:pt x="813" y="844"/>
                    </a:cubicBezTo>
                    <a:cubicBezTo>
                      <a:pt x="811" y="841"/>
                      <a:pt x="809" y="839"/>
                      <a:pt x="810" y="836"/>
                    </a:cubicBezTo>
                    <a:cubicBezTo>
                      <a:pt x="811" y="837"/>
                      <a:pt x="812" y="839"/>
                      <a:pt x="814" y="839"/>
                    </a:cubicBezTo>
                    <a:cubicBezTo>
                      <a:pt x="814" y="839"/>
                      <a:pt x="814" y="839"/>
                      <a:pt x="814" y="839"/>
                    </a:cubicBezTo>
                    <a:cubicBezTo>
                      <a:pt x="816" y="841"/>
                      <a:pt x="817" y="842"/>
                      <a:pt x="819" y="844"/>
                    </a:cubicBezTo>
                    <a:cubicBezTo>
                      <a:pt x="819" y="844"/>
                      <a:pt x="819" y="844"/>
                      <a:pt x="819" y="844"/>
                    </a:cubicBezTo>
                    <a:cubicBezTo>
                      <a:pt x="818" y="845"/>
                      <a:pt x="816" y="844"/>
                      <a:pt x="815" y="846"/>
                    </a:cubicBezTo>
                    <a:cubicBezTo>
                      <a:pt x="815" y="846"/>
                      <a:pt x="816" y="846"/>
                      <a:pt x="816" y="846"/>
                    </a:cubicBezTo>
                    <a:cubicBezTo>
                      <a:pt x="815" y="847"/>
                      <a:pt x="815" y="847"/>
                      <a:pt x="815" y="847"/>
                    </a:cubicBezTo>
                    <a:cubicBezTo>
                      <a:pt x="817" y="850"/>
                      <a:pt x="819" y="851"/>
                      <a:pt x="821" y="851"/>
                    </a:cubicBezTo>
                    <a:cubicBezTo>
                      <a:pt x="823" y="853"/>
                      <a:pt x="824" y="854"/>
                      <a:pt x="826" y="856"/>
                    </a:cubicBezTo>
                    <a:cubicBezTo>
                      <a:pt x="825" y="857"/>
                      <a:pt x="825" y="857"/>
                      <a:pt x="825" y="858"/>
                    </a:cubicBezTo>
                    <a:cubicBezTo>
                      <a:pt x="829" y="863"/>
                      <a:pt x="834" y="862"/>
                      <a:pt x="839" y="864"/>
                    </a:cubicBezTo>
                    <a:cubicBezTo>
                      <a:pt x="835" y="862"/>
                      <a:pt x="832" y="857"/>
                      <a:pt x="829" y="855"/>
                    </a:cubicBezTo>
                    <a:cubicBezTo>
                      <a:pt x="829" y="854"/>
                      <a:pt x="829" y="854"/>
                      <a:pt x="829" y="854"/>
                    </a:cubicBezTo>
                    <a:cubicBezTo>
                      <a:pt x="834" y="856"/>
                      <a:pt x="842" y="866"/>
                      <a:pt x="850" y="868"/>
                    </a:cubicBezTo>
                    <a:cubicBezTo>
                      <a:pt x="844" y="869"/>
                      <a:pt x="852" y="874"/>
                      <a:pt x="852" y="877"/>
                    </a:cubicBezTo>
                    <a:cubicBezTo>
                      <a:pt x="852" y="876"/>
                      <a:pt x="853" y="876"/>
                      <a:pt x="854" y="876"/>
                    </a:cubicBezTo>
                    <a:cubicBezTo>
                      <a:pt x="856" y="876"/>
                      <a:pt x="858" y="878"/>
                      <a:pt x="859" y="879"/>
                    </a:cubicBezTo>
                    <a:cubicBezTo>
                      <a:pt x="861" y="881"/>
                      <a:pt x="863" y="882"/>
                      <a:pt x="864" y="882"/>
                    </a:cubicBezTo>
                    <a:cubicBezTo>
                      <a:pt x="865" y="882"/>
                      <a:pt x="865" y="882"/>
                      <a:pt x="866" y="880"/>
                    </a:cubicBezTo>
                    <a:cubicBezTo>
                      <a:pt x="866" y="877"/>
                      <a:pt x="858" y="878"/>
                      <a:pt x="861" y="872"/>
                    </a:cubicBezTo>
                    <a:cubicBezTo>
                      <a:pt x="866" y="874"/>
                      <a:pt x="877" y="883"/>
                      <a:pt x="876" y="888"/>
                    </a:cubicBezTo>
                    <a:cubicBezTo>
                      <a:pt x="875" y="887"/>
                      <a:pt x="874" y="887"/>
                      <a:pt x="874" y="887"/>
                    </a:cubicBezTo>
                    <a:cubicBezTo>
                      <a:pt x="873" y="887"/>
                      <a:pt x="873" y="888"/>
                      <a:pt x="872" y="889"/>
                    </a:cubicBezTo>
                    <a:cubicBezTo>
                      <a:pt x="872" y="890"/>
                      <a:pt x="871" y="890"/>
                      <a:pt x="870" y="890"/>
                    </a:cubicBezTo>
                    <a:cubicBezTo>
                      <a:pt x="869" y="890"/>
                      <a:pt x="869" y="890"/>
                      <a:pt x="868" y="890"/>
                    </a:cubicBezTo>
                    <a:cubicBezTo>
                      <a:pt x="879" y="898"/>
                      <a:pt x="893" y="907"/>
                      <a:pt x="900" y="917"/>
                    </a:cubicBezTo>
                    <a:cubicBezTo>
                      <a:pt x="901" y="917"/>
                      <a:pt x="901" y="917"/>
                      <a:pt x="901" y="917"/>
                    </a:cubicBezTo>
                    <a:cubicBezTo>
                      <a:pt x="902" y="917"/>
                      <a:pt x="902" y="917"/>
                      <a:pt x="902" y="916"/>
                    </a:cubicBezTo>
                    <a:cubicBezTo>
                      <a:pt x="903" y="916"/>
                      <a:pt x="903" y="915"/>
                      <a:pt x="903" y="915"/>
                    </a:cubicBezTo>
                    <a:cubicBezTo>
                      <a:pt x="903" y="915"/>
                      <a:pt x="904" y="915"/>
                      <a:pt x="904" y="915"/>
                    </a:cubicBezTo>
                    <a:cubicBezTo>
                      <a:pt x="904" y="920"/>
                      <a:pt x="910" y="925"/>
                      <a:pt x="914" y="927"/>
                    </a:cubicBezTo>
                    <a:cubicBezTo>
                      <a:pt x="916" y="924"/>
                      <a:pt x="908" y="926"/>
                      <a:pt x="912" y="922"/>
                    </a:cubicBezTo>
                    <a:cubicBezTo>
                      <a:pt x="932" y="937"/>
                      <a:pt x="943" y="951"/>
                      <a:pt x="961" y="965"/>
                    </a:cubicBezTo>
                    <a:cubicBezTo>
                      <a:pt x="961" y="963"/>
                      <a:pt x="958" y="962"/>
                      <a:pt x="961" y="960"/>
                    </a:cubicBezTo>
                    <a:cubicBezTo>
                      <a:pt x="968" y="969"/>
                      <a:pt x="968" y="969"/>
                      <a:pt x="977" y="973"/>
                    </a:cubicBezTo>
                    <a:cubicBezTo>
                      <a:pt x="973" y="975"/>
                      <a:pt x="979" y="977"/>
                      <a:pt x="975" y="979"/>
                    </a:cubicBezTo>
                    <a:cubicBezTo>
                      <a:pt x="975" y="979"/>
                      <a:pt x="975" y="979"/>
                      <a:pt x="975" y="979"/>
                    </a:cubicBezTo>
                    <a:cubicBezTo>
                      <a:pt x="978" y="979"/>
                      <a:pt x="980" y="981"/>
                      <a:pt x="982" y="982"/>
                    </a:cubicBezTo>
                    <a:cubicBezTo>
                      <a:pt x="984" y="984"/>
                      <a:pt x="986" y="986"/>
                      <a:pt x="988" y="986"/>
                    </a:cubicBezTo>
                    <a:cubicBezTo>
                      <a:pt x="989" y="986"/>
                      <a:pt x="990" y="986"/>
                      <a:pt x="991" y="985"/>
                    </a:cubicBezTo>
                    <a:cubicBezTo>
                      <a:pt x="989" y="980"/>
                      <a:pt x="978" y="974"/>
                      <a:pt x="983" y="973"/>
                    </a:cubicBezTo>
                    <a:cubicBezTo>
                      <a:pt x="982" y="973"/>
                      <a:pt x="982" y="972"/>
                      <a:pt x="981" y="972"/>
                    </a:cubicBezTo>
                    <a:cubicBezTo>
                      <a:pt x="981" y="972"/>
                      <a:pt x="981" y="972"/>
                      <a:pt x="981" y="972"/>
                    </a:cubicBezTo>
                    <a:cubicBezTo>
                      <a:pt x="980" y="972"/>
                      <a:pt x="979" y="973"/>
                      <a:pt x="979" y="973"/>
                    </a:cubicBezTo>
                    <a:cubicBezTo>
                      <a:pt x="978" y="973"/>
                      <a:pt x="978" y="973"/>
                      <a:pt x="978" y="972"/>
                    </a:cubicBezTo>
                    <a:cubicBezTo>
                      <a:pt x="980" y="967"/>
                      <a:pt x="972" y="968"/>
                      <a:pt x="972" y="963"/>
                    </a:cubicBezTo>
                    <a:cubicBezTo>
                      <a:pt x="973" y="964"/>
                      <a:pt x="974" y="965"/>
                      <a:pt x="975" y="966"/>
                    </a:cubicBezTo>
                    <a:cubicBezTo>
                      <a:pt x="966" y="956"/>
                      <a:pt x="957" y="947"/>
                      <a:pt x="948" y="937"/>
                    </a:cubicBezTo>
                    <a:cubicBezTo>
                      <a:pt x="945" y="934"/>
                      <a:pt x="941" y="930"/>
                      <a:pt x="938" y="927"/>
                    </a:cubicBezTo>
                    <a:cubicBezTo>
                      <a:pt x="927" y="916"/>
                      <a:pt x="917" y="905"/>
                      <a:pt x="906" y="895"/>
                    </a:cubicBezTo>
                    <a:cubicBezTo>
                      <a:pt x="905" y="894"/>
                      <a:pt x="904" y="892"/>
                      <a:pt x="902" y="891"/>
                    </a:cubicBezTo>
                    <a:cubicBezTo>
                      <a:pt x="897" y="886"/>
                      <a:pt x="891" y="880"/>
                      <a:pt x="886" y="875"/>
                    </a:cubicBezTo>
                    <a:cubicBezTo>
                      <a:pt x="881" y="871"/>
                      <a:pt x="875" y="866"/>
                      <a:pt x="871" y="861"/>
                    </a:cubicBezTo>
                    <a:cubicBezTo>
                      <a:pt x="871" y="862"/>
                      <a:pt x="872" y="862"/>
                      <a:pt x="872" y="862"/>
                    </a:cubicBezTo>
                    <a:cubicBezTo>
                      <a:pt x="871" y="860"/>
                      <a:pt x="869" y="859"/>
                      <a:pt x="868" y="857"/>
                    </a:cubicBezTo>
                    <a:cubicBezTo>
                      <a:pt x="868" y="858"/>
                      <a:pt x="867" y="858"/>
                      <a:pt x="867" y="858"/>
                    </a:cubicBezTo>
                    <a:cubicBezTo>
                      <a:pt x="866" y="857"/>
                      <a:pt x="866" y="857"/>
                      <a:pt x="865" y="856"/>
                    </a:cubicBezTo>
                    <a:cubicBezTo>
                      <a:pt x="865" y="856"/>
                      <a:pt x="866" y="856"/>
                      <a:pt x="866" y="855"/>
                    </a:cubicBezTo>
                    <a:cubicBezTo>
                      <a:pt x="859" y="849"/>
                      <a:pt x="853" y="843"/>
                      <a:pt x="846" y="837"/>
                    </a:cubicBezTo>
                    <a:cubicBezTo>
                      <a:pt x="844" y="837"/>
                      <a:pt x="841" y="837"/>
                      <a:pt x="839" y="836"/>
                    </a:cubicBezTo>
                    <a:cubicBezTo>
                      <a:pt x="839" y="836"/>
                      <a:pt x="839" y="836"/>
                      <a:pt x="839" y="836"/>
                    </a:cubicBezTo>
                    <a:cubicBezTo>
                      <a:pt x="838" y="834"/>
                      <a:pt x="835" y="828"/>
                      <a:pt x="831" y="828"/>
                    </a:cubicBezTo>
                    <a:cubicBezTo>
                      <a:pt x="831" y="828"/>
                      <a:pt x="831" y="828"/>
                      <a:pt x="831" y="828"/>
                    </a:cubicBezTo>
                    <a:cubicBezTo>
                      <a:pt x="831" y="827"/>
                      <a:pt x="831" y="826"/>
                      <a:pt x="832" y="824"/>
                    </a:cubicBezTo>
                    <a:cubicBezTo>
                      <a:pt x="823" y="816"/>
                      <a:pt x="814" y="808"/>
                      <a:pt x="805" y="801"/>
                    </a:cubicBezTo>
                    <a:cubicBezTo>
                      <a:pt x="797" y="793"/>
                      <a:pt x="789" y="787"/>
                      <a:pt x="780" y="780"/>
                    </a:cubicBezTo>
                    <a:cubicBezTo>
                      <a:pt x="780" y="781"/>
                      <a:pt x="780" y="782"/>
                      <a:pt x="781" y="783"/>
                    </a:cubicBezTo>
                    <a:cubicBezTo>
                      <a:pt x="781" y="783"/>
                      <a:pt x="781" y="783"/>
                      <a:pt x="781" y="783"/>
                    </a:cubicBezTo>
                    <a:cubicBezTo>
                      <a:pt x="784" y="787"/>
                      <a:pt x="789" y="791"/>
                      <a:pt x="792" y="794"/>
                    </a:cubicBezTo>
                    <a:cubicBezTo>
                      <a:pt x="791" y="795"/>
                      <a:pt x="791" y="795"/>
                      <a:pt x="791" y="795"/>
                    </a:cubicBezTo>
                    <a:cubicBezTo>
                      <a:pt x="789" y="791"/>
                      <a:pt x="784" y="788"/>
                      <a:pt x="781" y="787"/>
                    </a:cubicBezTo>
                    <a:cubicBezTo>
                      <a:pt x="783" y="790"/>
                      <a:pt x="781" y="794"/>
                      <a:pt x="780" y="797"/>
                    </a:cubicBezTo>
                    <a:cubicBezTo>
                      <a:pt x="782" y="800"/>
                      <a:pt x="789" y="802"/>
                      <a:pt x="785" y="805"/>
                    </a:cubicBezTo>
                    <a:cubicBezTo>
                      <a:pt x="785" y="805"/>
                      <a:pt x="785" y="805"/>
                      <a:pt x="785" y="805"/>
                    </a:cubicBezTo>
                    <a:cubicBezTo>
                      <a:pt x="783" y="801"/>
                      <a:pt x="780" y="798"/>
                      <a:pt x="777" y="795"/>
                    </a:cubicBezTo>
                    <a:cubicBezTo>
                      <a:pt x="777" y="795"/>
                      <a:pt x="777" y="795"/>
                      <a:pt x="777" y="795"/>
                    </a:cubicBezTo>
                    <a:cubicBezTo>
                      <a:pt x="771" y="786"/>
                      <a:pt x="763" y="778"/>
                      <a:pt x="754" y="775"/>
                    </a:cubicBezTo>
                    <a:cubicBezTo>
                      <a:pt x="754" y="775"/>
                      <a:pt x="754" y="775"/>
                      <a:pt x="753" y="774"/>
                    </a:cubicBezTo>
                    <a:cubicBezTo>
                      <a:pt x="753" y="775"/>
                      <a:pt x="753" y="775"/>
                      <a:pt x="753" y="775"/>
                    </a:cubicBezTo>
                    <a:cubicBezTo>
                      <a:pt x="753" y="775"/>
                      <a:pt x="753" y="775"/>
                      <a:pt x="753" y="775"/>
                    </a:cubicBezTo>
                    <a:cubicBezTo>
                      <a:pt x="753" y="775"/>
                      <a:pt x="753" y="775"/>
                      <a:pt x="753" y="775"/>
                    </a:cubicBezTo>
                    <a:cubicBezTo>
                      <a:pt x="754" y="776"/>
                      <a:pt x="755" y="777"/>
                      <a:pt x="756" y="778"/>
                    </a:cubicBezTo>
                    <a:cubicBezTo>
                      <a:pt x="756" y="779"/>
                      <a:pt x="755" y="779"/>
                      <a:pt x="754" y="779"/>
                    </a:cubicBezTo>
                    <a:cubicBezTo>
                      <a:pt x="753" y="779"/>
                      <a:pt x="752" y="779"/>
                      <a:pt x="751" y="778"/>
                    </a:cubicBezTo>
                    <a:cubicBezTo>
                      <a:pt x="755" y="783"/>
                      <a:pt x="761" y="786"/>
                      <a:pt x="765" y="789"/>
                    </a:cubicBezTo>
                    <a:cubicBezTo>
                      <a:pt x="765" y="790"/>
                      <a:pt x="765" y="790"/>
                      <a:pt x="765" y="791"/>
                    </a:cubicBezTo>
                    <a:cubicBezTo>
                      <a:pt x="759" y="790"/>
                      <a:pt x="751" y="779"/>
                      <a:pt x="743" y="779"/>
                    </a:cubicBezTo>
                    <a:cubicBezTo>
                      <a:pt x="742" y="779"/>
                      <a:pt x="741" y="779"/>
                      <a:pt x="739" y="780"/>
                    </a:cubicBezTo>
                    <a:cubicBezTo>
                      <a:pt x="728" y="769"/>
                      <a:pt x="718" y="758"/>
                      <a:pt x="711" y="749"/>
                    </a:cubicBezTo>
                    <a:cubicBezTo>
                      <a:pt x="699" y="734"/>
                      <a:pt x="689" y="730"/>
                      <a:pt x="678" y="721"/>
                    </a:cubicBezTo>
                    <a:cubicBezTo>
                      <a:pt x="678" y="721"/>
                      <a:pt x="678" y="721"/>
                      <a:pt x="678" y="721"/>
                    </a:cubicBezTo>
                    <a:cubicBezTo>
                      <a:pt x="677" y="721"/>
                      <a:pt x="676" y="721"/>
                      <a:pt x="676" y="722"/>
                    </a:cubicBezTo>
                    <a:cubicBezTo>
                      <a:pt x="675" y="722"/>
                      <a:pt x="675" y="723"/>
                      <a:pt x="675" y="723"/>
                    </a:cubicBezTo>
                    <a:cubicBezTo>
                      <a:pt x="674" y="723"/>
                      <a:pt x="674" y="722"/>
                      <a:pt x="672" y="721"/>
                    </a:cubicBezTo>
                    <a:cubicBezTo>
                      <a:pt x="668" y="724"/>
                      <a:pt x="675" y="725"/>
                      <a:pt x="673" y="727"/>
                    </a:cubicBezTo>
                    <a:cubicBezTo>
                      <a:pt x="671" y="727"/>
                      <a:pt x="671" y="724"/>
                      <a:pt x="668" y="724"/>
                    </a:cubicBezTo>
                    <a:cubicBezTo>
                      <a:pt x="668" y="724"/>
                      <a:pt x="667" y="724"/>
                      <a:pt x="667" y="724"/>
                    </a:cubicBezTo>
                    <a:cubicBezTo>
                      <a:pt x="669" y="735"/>
                      <a:pt x="687" y="740"/>
                      <a:pt x="684" y="752"/>
                    </a:cubicBezTo>
                    <a:cubicBezTo>
                      <a:pt x="679" y="748"/>
                      <a:pt x="674" y="743"/>
                      <a:pt x="669" y="737"/>
                    </a:cubicBezTo>
                    <a:cubicBezTo>
                      <a:pt x="669" y="737"/>
                      <a:pt x="669" y="737"/>
                      <a:pt x="669" y="737"/>
                    </a:cubicBezTo>
                    <a:cubicBezTo>
                      <a:pt x="669" y="737"/>
                      <a:pt x="669" y="737"/>
                      <a:pt x="669" y="737"/>
                    </a:cubicBezTo>
                    <a:cubicBezTo>
                      <a:pt x="667" y="735"/>
                      <a:pt x="665" y="733"/>
                      <a:pt x="663" y="731"/>
                    </a:cubicBezTo>
                    <a:cubicBezTo>
                      <a:pt x="662" y="728"/>
                      <a:pt x="660" y="726"/>
                      <a:pt x="658" y="725"/>
                    </a:cubicBezTo>
                    <a:cubicBezTo>
                      <a:pt x="654" y="721"/>
                      <a:pt x="650" y="717"/>
                      <a:pt x="645" y="715"/>
                    </a:cubicBezTo>
                    <a:cubicBezTo>
                      <a:pt x="644" y="709"/>
                      <a:pt x="642" y="703"/>
                      <a:pt x="635" y="697"/>
                    </a:cubicBezTo>
                    <a:cubicBezTo>
                      <a:pt x="635" y="697"/>
                      <a:pt x="634" y="697"/>
                      <a:pt x="634" y="697"/>
                    </a:cubicBezTo>
                    <a:cubicBezTo>
                      <a:pt x="634" y="697"/>
                      <a:pt x="634" y="697"/>
                      <a:pt x="634" y="697"/>
                    </a:cubicBezTo>
                    <a:cubicBezTo>
                      <a:pt x="631" y="693"/>
                      <a:pt x="624" y="689"/>
                      <a:pt x="628" y="684"/>
                    </a:cubicBezTo>
                    <a:cubicBezTo>
                      <a:pt x="631" y="688"/>
                      <a:pt x="634" y="690"/>
                      <a:pt x="638" y="691"/>
                    </a:cubicBezTo>
                    <a:cubicBezTo>
                      <a:pt x="625" y="680"/>
                      <a:pt x="614" y="670"/>
                      <a:pt x="608" y="661"/>
                    </a:cubicBezTo>
                    <a:cubicBezTo>
                      <a:pt x="608" y="661"/>
                      <a:pt x="608" y="661"/>
                      <a:pt x="608" y="661"/>
                    </a:cubicBezTo>
                    <a:cubicBezTo>
                      <a:pt x="606" y="661"/>
                      <a:pt x="602" y="660"/>
                      <a:pt x="599" y="657"/>
                    </a:cubicBezTo>
                    <a:cubicBezTo>
                      <a:pt x="598" y="655"/>
                      <a:pt x="597" y="653"/>
                      <a:pt x="594" y="651"/>
                    </a:cubicBezTo>
                    <a:cubicBezTo>
                      <a:pt x="594" y="651"/>
                      <a:pt x="594" y="651"/>
                      <a:pt x="594" y="651"/>
                    </a:cubicBezTo>
                    <a:cubicBezTo>
                      <a:pt x="592" y="648"/>
                      <a:pt x="591" y="646"/>
                      <a:pt x="590" y="644"/>
                    </a:cubicBezTo>
                    <a:cubicBezTo>
                      <a:pt x="591" y="645"/>
                      <a:pt x="594" y="647"/>
                      <a:pt x="595" y="648"/>
                    </a:cubicBezTo>
                    <a:cubicBezTo>
                      <a:pt x="596" y="648"/>
                      <a:pt x="596" y="647"/>
                      <a:pt x="596" y="646"/>
                    </a:cubicBezTo>
                    <a:cubicBezTo>
                      <a:pt x="600" y="649"/>
                      <a:pt x="604" y="652"/>
                      <a:pt x="608" y="654"/>
                    </a:cubicBezTo>
                    <a:cubicBezTo>
                      <a:pt x="608" y="654"/>
                      <a:pt x="608" y="654"/>
                      <a:pt x="609" y="654"/>
                    </a:cubicBezTo>
                    <a:cubicBezTo>
                      <a:pt x="610" y="654"/>
                      <a:pt x="613" y="655"/>
                      <a:pt x="616" y="657"/>
                    </a:cubicBezTo>
                    <a:cubicBezTo>
                      <a:pt x="619" y="659"/>
                      <a:pt x="622" y="660"/>
                      <a:pt x="624" y="660"/>
                    </a:cubicBezTo>
                    <a:cubicBezTo>
                      <a:pt x="625" y="660"/>
                      <a:pt x="626" y="660"/>
                      <a:pt x="626" y="659"/>
                    </a:cubicBezTo>
                    <a:cubicBezTo>
                      <a:pt x="626" y="659"/>
                      <a:pt x="626" y="659"/>
                      <a:pt x="626" y="659"/>
                    </a:cubicBezTo>
                    <a:cubicBezTo>
                      <a:pt x="626" y="659"/>
                      <a:pt x="626" y="659"/>
                      <a:pt x="626" y="659"/>
                    </a:cubicBezTo>
                    <a:cubicBezTo>
                      <a:pt x="625" y="660"/>
                      <a:pt x="625" y="661"/>
                      <a:pt x="625" y="662"/>
                    </a:cubicBezTo>
                    <a:cubicBezTo>
                      <a:pt x="623" y="661"/>
                      <a:pt x="622" y="661"/>
                      <a:pt x="621" y="661"/>
                    </a:cubicBezTo>
                    <a:cubicBezTo>
                      <a:pt x="620" y="661"/>
                      <a:pt x="619" y="661"/>
                      <a:pt x="618" y="662"/>
                    </a:cubicBezTo>
                    <a:cubicBezTo>
                      <a:pt x="620" y="664"/>
                      <a:pt x="622" y="666"/>
                      <a:pt x="624" y="667"/>
                    </a:cubicBezTo>
                    <a:cubicBezTo>
                      <a:pt x="631" y="676"/>
                      <a:pt x="643" y="684"/>
                      <a:pt x="648" y="688"/>
                    </a:cubicBezTo>
                    <a:cubicBezTo>
                      <a:pt x="645" y="681"/>
                      <a:pt x="635" y="679"/>
                      <a:pt x="637" y="671"/>
                    </a:cubicBezTo>
                    <a:cubicBezTo>
                      <a:pt x="631" y="670"/>
                      <a:pt x="627" y="666"/>
                      <a:pt x="628" y="661"/>
                    </a:cubicBezTo>
                    <a:cubicBezTo>
                      <a:pt x="635" y="664"/>
                      <a:pt x="638" y="671"/>
                      <a:pt x="645" y="671"/>
                    </a:cubicBezTo>
                    <a:cubicBezTo>
                      <a:pt x="645" y="671"/>
                      <a:pt x="645" y="671"/>
                      <a:pt x="646" y="671"/>
                    </a:cubicBezTo>
                    <a:cubicBezTo>
                      <a:pt x="646" y="671"/>
                      <a:pt x="646" y="671"/>
                      <a:pt x="646" y="671"/>
                    </a:cubicBezTo>
                    <a:cubicBezTo>
                      <a:pt x="646" y="671"/>
                      <a:pt x="646" y="671"/>
                      <a:pt x="646" y="671"/>
                    </a:cubicBezTo>
                    <a:cubicBezTo>
                      <a:pt x="645" y="674"/>
                      <a:pt x="652" y="677"/>
                      <a:pt x="647" y="677"/>
                    </a:cubicBezTo>
                    <a:cubicBezTo>
                      <a:pt x="658" y="687"/>
                      <a:pt x="673" y="713"/>
                      <a:pt x="694" y="714"/>
                    </a:cubicBezTo>
                    <a:cubicBezTo>
                      <a:pt x="691" y="718"/>
                      <a:pt x="699" y="722"/>
                      <a:pt x="698" y="726"/>
                    </a:cubicBezTo>
                    <a:cubicBezTo>
                      <a:pt x="692" y="725"/>
                      <a:pt x="690" y="722"/>
                      <a:pt x="687" y="720"/>
                    </a:cubicBezTo>
                    <a:cubicBezTo>
                      <a:pt x="689" y="725"/>
                      <a:pt x="696" y="730"/>
                      <a:pt x="700" y="735"/>
                    </a:cubicBezTo>
                    <a:cubicBezTo>
                      <a:pt x="702" y="736"/>
                      <a:pt x="703" y="736"/>
                      <a:pt x="703" y="736"/>
                    </a:cubicBezTo>
                    <a:cubicBezTo>
                      <a:pt x="704" y="736"/>
                      <a:pt x="694" y="728"/>
                      <a:pt x="695" y="726"/>
                    </a:cubicBezTo>
                    <a:cubicBezTo>
                      <a:pt x="698" y="728"/>
                      <a:pt x="702" y="735"/>
                      <a:pt x="706" y="735"/>
                    </a:cubicBezTo>
                    <a:cubicBezTo>
                      <a:pt x="706" y="735"/>
                      <a:pt x="706" y="735"/>
                      <a:pt x="706" y="735"/>
                    </a:cubicBezTo>
                    <a:cubicBezTo>
                      <a:pt x="705" y="733"/>
                      <a:pt x="700" y="731"/>
                      <a:pt x="704" y="729"/>
                    </a:cubicBezTo>
                    <a:cubicBezTo>
                      <a:pt x="718" y="741"/>
                      <a:pt x="733" y="768"/>
                      <a:pt x="751" y="775"/>
                    </a:cubicBezTo>
                    <a:cubicBezTo>
                      <a:pt x="747" y="771"/>
                      <a:pt x="752" y="772"/>
                      <a:pt x="754" y="770"/>
                    </a:cubicBezTo>
                    <a:cubicBezTo>
                      <a:pt x="748" y="769"/>
                      <a:pt x="752" y="764"/>
                      <a:pt x="753" y="760"/>
                    </a:cubicBezTo>
                    <a:cubicBezTo>
                      <a:pt x="748" y="757"/>
                      <a:pt x="743" y="754"/>
                      <a:pt x="739" y="750"/>
                    </a:cubicBezTo>
                    <a:cubicBezTo>
                      <a:pt x="738" y="751"/>
                      <a:pt x="738" y="751"/>
                      <a:pt x="739" y="752"/>
                    </a:cubicBezTo>
                    <a:cubicBezTo>
                      <a:pt x="738" y="752"/>
                      <a:pt x="737" y="752"/>
                      <a:pt x="737" y="752"/>
                    </a:cubicBezTo>
                    <a:cubicBezTo>
                      <a:pt x="733" y="752"/>
                      <a:pt x="732" y="748"/>
                      <a:pt x="731" y="744"/>
                    </a:cubicBezTo>
                    <a:cubicBezTo>
                      <a:pt x="725" y="740"/>
                      <a:pt x="720" y="736"/>
                      <a:pt x="715" y="731"/>
                    </a:cubicBezTo>
                    <a:cubicBezTo>
                      <a:pt x="715" y="732"/>
                      <a:pt x="714" y="732"/>
                      <a:pt x="714" y="732"/>
                    </a:cubicBezTo>
                    <a:cubicBezTo>
                      <a:pt x="714" y="731"/>
                      <a:pt x="713" y="731"/>
                      <a:pt x="712" y="730"/>
                    </a:cubicBezTo>
                    <a:cubicBezTo>
                      <a:pt x="712" y="730"/>
                      <a:pt x="713" y="730"/>
                      <a:pt x="713" y="730"/>
                    </a:cubicBezTo>
                    <a:cubicBezTo>
                      <a:pt x="712" y="729"/>
                      <a:pt x="712" y="729"/>
                      <a:pt x="711" y="729"/>
                    </a:cubicBezTo>
                    <a:cubicBezTo>
                      <a:pt x="692" y="712"/>
                      <a:pt x="669" y="693"/>
                      <a:pt x="650" y="674"/>
                    </a:cubicBezTo>
                    <a:cubicBezTo>
                      <a:pt x="624" y="647"/>
                      <a:pt x="592" y="617"/>
                      <a:pt x="568" y="591"/>
                    </a:cubicBezTo>
                    <a:cubicBezTo>
                      <a:pt x="568" y="591"/>
                      <a:pt x="569" y="591"/>
                      <a:pt x="569" y="591"/>
                    </a:cubicBezTo>
                    <a:cubicBezTo>
                      <a:pt x="577" y="591"/>
                      <a:pt x="589" y="610"/>
                      <a:pt x="598" y="617"/>
                    </a:cubicBezTo>
                    <a:cubicBezTo>
                      <a:pt x="598" y="617"/>
                      <a:pt x="598" y="618"/>
                      <a:pt x="599" y="618"/>
                    </a:cubicBezTo>
                    <a:cubicBezTo>
                      <a:pt x="599" y="618"/>
                      <a:pt x="596" y="615"/>
                      <a:pt x="599" y="614"/>
                    </a:cubicBezTo>
                    <a:cubicBezTo>
                      <a:pt x="608" y="620"/>
                      <a:pt x="616" y="628"/>
                      <a:pt x="624" y="636"/>
                    </a:cubicBezTo>
                    <a:cubicBezTo>
                      <a:pt x="624" y="635"/>
                      <a:pt x="624" y="634"/>
                      <a:pt x="626" y="632"/>
                    </a:cubicBezTo>
                    <a:cubicBezTo>
                      <a:pt x="625" y="632"/>
                      <a:pt x="625" y="632"/>
                      <a:pt x="625" y="632"/>
                    </a:cubicBezTo>
                    <a:cubicBezTo>
                      <a:pt x="619" y="629"/>
                      <a:pt x="611" y="624"/>
                      <a:pt x="605" y="615"/>
                    </a:cubicBezTo>
                    <a:cubicBezTo>
                      <a:pt x="606" y="615"/>
                      <a:pt x="607" y="615"/>
                      <a:pt x="608" y="615"/>
                    </a:cubicBezTo>
                    <a:cubicBezTo>
                      <a:pt x="614" y="615"/>
                      <a:pt x="620" y="621"/>
                      <a:pt x="620" y="626"/>
                    </a:cubicBezTo>
                    <a:cubicBezTo>
                      <a:pt x="620" y="627"/>
                      <a:pt x="620" y="627"/>
                      <a:pt x="620" y="627"/>
                    </a:cubicBezTo>
                    <a:cubicBezTo>
                      <a:pt x="625" y="627"/>
                      <a:pt x="629" y="631"/>
                      <a:pt x="632" y="635"/>
                    </a:cubicBezTo>
                    <a:cubicBezTo>
                      <a:pt x="632" y="634"/>
                      <a:pt x="630" y="632"/>
                      <a:pt x="633" y="632"/>
                    </a:cubicBezTo>
                    <a:cubicBezTo>
                      <a:pt x="633" y="632"/>
                      <a:pt x="633" y="632"/>
                      <a:pt x="633" y="632"/>
                    </a:cubicBezTo>
                    <a:cubicBezTo>
                      <a:pt x="626" y="619"/>
                      <a:pt x="609" y="608"/>
                      <a:pt x="601" y="598"/>
                    </a:cubicBezTo>
                    <a:cubicBezTo>
                      <a:pt x="602" y="596"/>
                      <a:pt x="602" y="596"/>
                      <a:pt x="602" y="596"/>
                    </a:cubicBezTo>
                    <a:cubicBezTo>
                      <a:pt x="602" y="596"/>
                      <a:pt x="601" y="596"/>
                      <a:pt x="601" y="596"/>
                    </a:cubicBezTo>
                    <a:cubicBezTo>
                      <a:pt x="601" y="596"/>
                      <a:pt x="601" y="596"/>
                      <a:pt x="601" y="596"/>
                    </a:cubicBezTo>
                    <a:cubicBezTo>
                      <a:pt x="601" y="596"/>
                      <a:pt x="601" y="596"/>
                      <a:pt x="601" y="596"/>
                    </a:cubicBezTo>
                    <a:cubicBezTo>
                      <a:pt x="600" y="596"/>
                      <a:pt x="600" y="595"/>
                      <a:pt x="600" y="595"/>
                    </a:cubicBezTo>
                    <a:cubicBezTo>
                      <a:pt x="599" y="593"/>
                      <a:pt x="599" y="592"/>
                      <a:pt x="598" y="591"/>
                    </a:cubicBezTo>
                    <a:cubicBezTo>
                      <a:pt x="598" y="591"/>
                      <a:pt x="597" y="591"/>
                      <a:pt x="596" y="591"/>
                    </a:cubicBezTo>
                    <a:cubicBezTo>
                      <a:pt x="595" y="591"/>
                      <a:pt x="595" y="591"/>
                      <a:pt x="597" y="590"/>
                    </a:cubicBezTo>
                    <a:cubicBezTo>
                      <a:pt x="597" y="589"/>
                      <a:pt x="596" y="589"/>
                      <a:pt x="596" y="588"/>
                    </a:cubicBezTo>
                    <a:cubicBezTo>
                      <a:pt x="596" y="588"/>
                      <a:pt x="595" y="588"/>
                      <a:pt x="595" y="588"/>
                    </a:cubicBezTo>
                    <a:cubicBezTo>
                      <a:pt x="594" y="588"/>
                      <a:pt x="594" y="589"/>
                      <a:pt x="593" y="590"/>
                    </a:cubicBezTo>
                    <a:cubicBezTo>
                      <a:pt x="595" y="600"/>
                      <a:pt x="602" y="604"/>
                      <a:pt x="609" y="611"/>
                    </a:cubicBezTo>
                    <a:cubicBezTo>
                      <a:pt x="606" y="611"/>
                      <a:pt x="605" y="609"/>
                      <a:pt x="604" y="609"/>
                    </a:cubicBezTo>
                    <a:cubicBezTo>
                      <a:pt x="604" y="609"/>
                      <a:pt x="604" y="609"/>
                      <a:pt x="603" y="610"/>
                    </a:cubicBezTo>
                    <a:cubicBezTo>
                      <a:pt x="598" y="605"/>
                      <a:pt x="590" y="598"/>
                      <a:pt x="583" y="589"/>
                    </a:cubicBezTo>
                    <a:cubicBezTo>
                      <a:pt x="577" y="587"/>
                      <a:pt x="570" y="578"/>
                      <a:pt x="565" y="573"/>
                    </a:cubicBezTo>
                    <a:cubicBezTo>
                      <a:pt x="567" y="573"/>
                      <a:pt x="572" y="576"/>
                      <a:pt x="576" y="580"/>
                    </a:cubicBezTo>
                    <a:cubicBezTo>
                      <a:pt x="576" y="580"/>
                      <a:pt x="576" y="579"/>
                      <a:pt x="575" y="579"/>
                    </a:cubicBezTo>
                    <a:cubicBezTo>
                      <a:pt x="576" y="579"/>
                      <a:pt x="576" y="579"/>
                      <a:pt x="576" y="579"/>
                    </a:cubicBezTo>
                    <a:cubicBezTo>
                      <a:pt x="578" y="579"/>
                      <a:pt x="580" y="580"/>
                      <a:pt x="581" y="581"/>
                    </a:cubicBezTo>
                    <a:cubicBezTo>
                      <a:pt x="583" y="583"/>
                      <a:pt x="584" y="584"/>
                      <a:pt x="586" y="584"/>
                    </a:cubicBezTo>
                    <a:cubicBezTo>
                      <a:pt x="586" y="584"/>
                      <a:pt x="586" y="584"/>
                      <a:pt x="587" y="584"/>
                    </a:cubicBezTo>
                    <a:cubicBezTo>
                      <a:pt x="582" y="573"/>
                      <a:pt x="575" y="570"/>
                      <a:pt x="569" y="563"/>
                    </a:cubicBezTo>
                    <a:cubicBezTo>
                      <a:pt x="570" y="567"/>
                      <a:pt x="578" y="574"/>
                      <a:pt x="574" y="576"/>
                    </a:cubicBezTo>
                    <a:cubicBezTo>
                      <a:pt x="568" y="572"/>
                      <a:pt x="560" y="568"/>
                      <a:pt x="559" y="561"/>
                    </a:cubicBezTo>
                    <a:cubicBezTo>
                      <a:pt x="558" y="559"/>
                      <a:pt x="563" y="558"/>
                      <a:pt x="558" y="557"/>
                    </a:cubicBezTo>
                    <a:cubicBezTo>
                      <a:pt x="559" y="556"/>
                      <a:pt x="559" y="556"/>
                      <a:pt x="560" y="556"/>
                    </a:cubicBezTo>
                    <a:cubicBezTo>
                      <a:pt x="562" y="556"/>
                      <a:pt x="565" y="561"/>
                      <a:pt x="568" y="563"/>
                    </a:cubicBezTo>
                    <a:cubicBezTo>
                      <a:pt x="568" y="556"/>
                      <a:pt x="549" y="543"/>
                      <a:pt x="536" y="528"/>
                    </a:cubicBezTo>
                    <a:cubicBezTo>
                      <a:pt x="537" y="538"/>
                      <a:pt x="555" y="544"/>
                      <a:pt x="558" y="554"/>
                    </a:cubicBezTo>
                    <a:cubicBezTo>
                      <a:pt x="552" y="552"/>
                      <a:pt x="544" y="552"/>
                      <a:pt x="540" y="544"/>
                    </a:cubicBezTo>
                    <a:cubicBezTo>
                      <a:pt x="542" y="541"/>
                      <a:pt x="543" y="543"/>
                      <a:pt x="543" y="540"/>
                    </a:cubicBezTo>
                    <a:cubicBezTo>
                      <a:pt x="537" y="533"/>
                      <a:pt x="529" y="534"/>
                      <a:pt x="526" y="528"/>
                    </a:cubicBezTo>
                    <a:cubicBezTo>
                      <a:pt x="527" y="526"/>
                      <a:pt x="527" y="522"/>
                      <a:pt x="526" y="519"/>
                    </a:cubicBezTo>
                    <a:cubicBezTo>
                      <a:pt x="524" y="518"/>
                      <a:pt x="521" y="516"/>
                      <a:pt x="518" y="514"/>
                    </a:cubicBezTo>
                    <a:cubicBezTo>
                      <a:pt x="514" y="513"/>
                      <a:pt x="513" y="509"/>
                      <a:pt x="508" y="508"/>
                    </a:cubicBezTo>
                    <a:cubicBezTo>
                      <a:pt x="508" y="509"/>
                      <a:pt x="507" y="510"/>
                      <a:pt x="507" y="510"/>
                    </a:cubicBezTo>
                    <a:cubicBezTo>
                      <a:pt x="506" y="510"/>
                      <a:pt x="505" y="510"/>
                      <a:pt x="504" y="509"/>
                    </a:cubicBezTo>
                    <a:cubicBezTo>
                      <a:pt x="505" y="509"/>
                      <a:pt x="505" y="509"/>
                      <a:pt x="505" y="509"/>
                    </a:cubicBezTo>
                    <a:cubicBezTo>
                      <a:pt x="505" y="509"/>
                      <a:pt x="506" y="509"/>
                      <a:pt x="507" y="510"/>
                    </a:cubicBezTo>
                    <a:cubicBezTo>
                      <a:pt x="507" y="506"/>
                      <a:pt x="500" y="503"/>
                      <a:pt x="497" y="499"/>
                    </a:cubicBezTo>
                    <a:cubicBezTo>
                      <a:pt x="499" y="497"/>
                      <a:pt x="497" y="495"/>
                      <a:pt x="499" y="493"/>
                    </a:cubicBezTo>
                    <a:cubicBezTo>
                      <a:pt x="501" y="495"/>
                      <a:pt x="504" y="498"/>
                      <a:pt x="506" y="500"/>
                    </a:cubicBezTo>
                    <a:cubicBezTo>
                      <a:pt x="510" y="502"/>
                      <a:pt x="512" y="507"/>
                      <a:pt x="517" y="508"/>
                    </a:cubicBezTo>
                    <a:cubicBezTo>
                      <a:pt x="516" y="507"/>
                      <a:pt x="516" y="505"/>
                      <a:pt x="515" y="504"/>
                    </a:cubicBezTo>
                    <a:cubicBezTo>
                      <a:pt x="513" y="503"/>
                      <a:pt x="512" y="502"/>
                      <a:pt x="510" y="500"/>
                    </a:cubicBezTo>
                    <a:cubicBezTo>
                      <a:pt x="509" y="501"/>
                      <a:pt x="509" y="501"/>
                      <a:pt x="509" y="501"/>
                    </a:cubicBezTo>
                    <a:cubicBezTo>
                      <a:pt x="509" y="500"/>
                      <a:pt x="509" y="500"/>
                      <a:pt x="509" y="500"/>
                    </a:cubicBezTo>
                    <a:cubicBezTo>
                      <a:pt x="501" y="492"/>
                      <a:pt x="493" y="483"/>
                      <a:pt x="484" y="478"/>
                    </a:cubicBezTo>
                    <a:cubicBezTo>
                      <a:pt x="485" y="483"/>
                      <a:pt x="496" y="488"/>
                      <a:pt x="497" y="493"/>
                    </a:cubicBezTo>
                    <a:cubicBezTo>
                      <a:pt x="497" y="493"/>
                      <a:pt x="497" y="493"/>
                      <a:pt x="497" y="493"/>
                    </a:cubicBezTo>
                    <a:cubicBezTo>
                      <a:pt x="496" y="493"/>
                      <a:pt x="496" y="493"/>
                      <a:pt x="496" y="493"/>
                    </a:cubicBezTo>
                    <a:cubicBezTo>
                      <a:pt x="495" y="493"/>
                      <a:pt x="495" y="493"/>
                      <a:pt x="495" y="493"/>
                    </a:cubicBezTo>
                    <a:cubicBezTo>
                      <a:pt x="494" y="493"/>
                      <a:pt x="493" y="493"/>
                      <a:pt x="493" y="495"/>
                    </a:cubicBezTo>
                    <a:cubicBezTo>
                      <a:pt x="493" y="489"/>
                      <a:pt x="477" y="486"/>
                      <a:pt x="479" y="477"/>
                    </a:cubicBezTo>
                    <a:cubicBezTo>
                      <a:pt x="479" y="477"/>
                      <a:pt x="479" y="477"/>
                      <a:pt x="479" y="477"/>
                    </a:cubicBezTo>
                    <a:cubicBezTo>
                      <a:pt x="474" y="477"/>
                      <a:pt x="461" y="468"/>
                      <a:pt x="464" y="462"/>
                    </a:cubicBezTo>
                    <a:cubicBezTo>
                      <a:pt x="463" y="461"/>
                      <a:pt x="462" y="461"/>
                      <a:pt x="461" y="461"/>
                    </a:cubicBezTo>
                    <a:cubicBezTo>
                      <a:pt x="461" y="461"/>
                      <a:pt x="460" y="461"/>
                      <a:pt x="460" y="461"/>
                    </a:cubicBezTo>
                    <a:cubicBezTo>
                      <a:pt x="460" y="461"/>
                      <a:pt x="460" y="461"/>
                      <a:pt x="459" y="461"/>
                    </a:cubicBezTo>
                    <a:cubicBezTo>
                      <a:pt x="458" y="461"/>
                      <a:pt x="458" y="461"/>
                      <a:pt x="458" y="459"/>
                    </a:cubicBezTo>
                    <a:cubicBezTo>
                      <a:pt x="449" y="457"/>
                      <a:pt x="441" y="444"/>
                      <a:pt x="434" y="436"/>
                    </a:cubicBezTo>
                    <a:cubicBezTo>
                      <a:pt x="433" y="436"/>
                      <a:pt x="433" y="436"/>
                      <a:pt x="432" y="436"/>
                    </a:cubicBezTo>
                    <a:cubicBezTo>
                      <a:pt x="432" y="436"/>
                      <a:pt x="431" y="436"/>
                      <a:pt x="430" y="436"/>
                    </a:cubicBezTo>
                    <a:cubicBezTo>
                      <a:pt x="430" y="436"/>
                      <a:pt x="429" y="437"/>
                      <a:pt x="428" y="437"/>
                    </a:cubicBezTo>
                    <a:cubicBezTo>
                      <a:pt x="428" y="437"/>
                      <a:pt x="428" y="437"/>
                      <a:pt x="428" y="437"/>
                    </a:cubicBezTo>
                    <a:cubicBezTo>
                      <a:pt x="427" y="435"/>
                      <a:pt x="428" y="434"/>
                      <a:pt x="430" y="434"/>
                    </a:cubicBezTo>
                    <a:cubicBezTo>
                      <a:pt x="424" y="430"/>
                      <a:pt x="420" y="423"/>
                      <a:pt x="414" y="418"/>
                    </a:cubicBezTo>
                    <a:cubicBezTo>
                      <a:pt x="412" y="417"/>
                      <a:pt x="410" y="417"/>
                      <a:pt x="410" y="417"/>
                    </a:cubicBezTo>
                    <a:cubicBezTo>
                      <a:pt x="405" y="413"/>
                      <a:pt x="402" y="406"/>
                      <a:pt x="398" y="402"/>
                    </a:cubicBezTo>
                    <a:cubicBezTo>
                      <a:pt x="396" y="400"/>
                      <a:pt x="393" y="400"/>
                      <a:pt x="392" y="397"/>
                    </a:cubicBezTo>
                    <a:cubicBezTo>
                      <a:pt x="392" y="397"/>
                      <a:pt x="393" y="397"/>
                      <a:pt x="393" y="397"/>
                    </a:cubicBezTo>
                    <a:cubicBezTo>
                      <a:pt x="394" y="397"/>
                      <a:pt x="395" y="400"/>
                      <a:pt x="397" y="400"/>
                    </a:cubicBezTo>
                    <a:cubicBezTo>
                      <a:pt x="394" y="392"/>
                      <a:pt x="385" y="386"/>
                      <a:pt x="379" y="379"/>
                    </a:cubicBezTo>
                    <a:cubicBezTo>
                      <a:pt x="374" y="372"/>
                      <a:pt x="364" y="366"/>
                      <a:pt x="359" y="360"/>
                    </a:cubicBezTo>
                    <a:cubicBezTo>
                      <a:pt x="358" y="358"/>
                      <a:pt x="359" y="356"/>
                      <a:pt x="358" y="355"/>
                    </a:cubicBezTo>
                    <a:cubicBezTo>
                      <a:pt x="354" y="351"/>
                      <a:pt x="349" y="349"/>
                      <a:pt x="345" y="346"/>
                    </a:cubicBezTo>
                    <a:cubicBezTo>
                      <a:pt x="335" y="337"/>
                      <a:pt x="328" y="326"/>
                      <a:pt x="320" y="317"/>
                    </a:cubicBezTo>
                    <a:cubicBezTo>
                      <a:pt x="342" y="327"/>
                      <a:pt x="356" y="343"/>
                      <a:pt x="376" y="361"/>
                    </a:cubicBezTo>
                    <a:cubicBezTo>
                      <a:pt x="374" y="355"/>
                      <a:pt x="362" y="345"/>
                      <a:pt x="358" y="341"/>
                    </a:cubicBezTo>
                    <a:cubicBezTo>
                      <a:pt x="359" y="340"/>
                      <a:pt x="359" y="340"/>
                      <a:pt x="360" y="340"/>
                    </a:cubicBezTo>
                    <a:cubicBezTo>
                      <a:pt x="364" y="340"/>
                      <a:pt x="374" y="349"/>
                      <a:pt x="379" y="353"/>
                    </a:cubicBezTo>
                    <a:cubicBezTo>
                      <a:pt x="382" y="356"/>
                      <a:pt x="386" y="360"/>
                      <a:pt x="389" y="364"/>
                    </a:cubicBezTo>
                    <a:cubicBezTo>
                      <a:pt x="392" y="360"/>
                      <a:pt x="384" y="357"/>
                      <a:pt x="388" y="354"/>
                    </a:cubicBezTo>
                    <a:cubicBezTo>
                      <a:pt x="386" y="352"/>
                      <a:pt x="384" y="352"/>
                      <a:pt x="382" y="350"/>
                    </a:cubicBezTo>
                    <a:cubicBezTo>
                      <a:pt x="382" y="350"/>
                      <a:pt x="382" y="350"/>
                      <a:pt x="382" y="350"/>
                    </a:cubicBezTo>
                    <a:cubicBezTo>
                      <a:pt x="383" y="350"/>
                      <a:pt x="383" y="351"/>
                      <a:pt x="384" y="351"/>
                    </a:cubicBezTo>
                    <a:cubicBezTo>
                      <a:pt x="373" y="340"/>
                      <a:pt x="365" y="328"/>
                      <a:pt x="353" y="324"/>
                    </a:cubicBezTo>
                    <a:cubicBezTo>
                      <a:pt x="347" y="312"/>
                      <a:pt x="338" y="312"/>
                      <a:pt x="325" y="297"/>
                    </a:cubicBezTo>
                    <a:cubicBezTo>
                      <a:pt x="326" y="297"/>
                      <a:pt x="326" y="297"/>
                      <a:pt x="327" y="297"/>
                    </a:cubicBezTo>
                    <a:cubicBezTo>
                      <a:pt x="330" y="297"/>
                      <a:pt x="332" y="299"/>
                      <a:pt x="335" y="302"/>
                    </a:cubicBezTo>
                    <a:cubicBezTo>
                      <a:pt x="337" y="304"/>
                      <a:pt x="340" y="306"/>
                      <a:pt x="343" y="306"/>
                    </a:cubicBezTo>
                    <a:cubicBezTo>
                      <a:pt x="343" y="306"/>
                      <a:pt x="344" y="306"/>
                      <a:pt x="345" y="306"/>
                    </a:cubicBezTo>
                    <a:cubicBezTo>
                      <a:pt x="359" y="318"/>
                      <a:pt x="372" y="330"/>
                      <a:pt x="388" y="346"/>
                    </a:cubicBezTo>
                    <a:cubicBezTo>
                      <a:pt x="390" y="344"/>
                      <a:pt x="388" y="343"/>
                      <a:pt x="389" y="341"/>
                    </a:cubicBezTo>
                    <a:cubicBezTo>
                      <a:pt x="383" y="340"/>
                      <a:pt x="377" y="331"/>
                      <a:pt x="371" y="325"/>
                    </a:cubicBezTo>
                    <a:cubicBezTo>
                      <a:pt x="368" y="322"/>
                      <a:pt x="359" y="320"/>
                      <a:pt x="363" y="315"/>
                    </a:cubicBezTo>
                    <a:cubicBezTo>
                      <a:pt x="370" y="320"/>
                      <a:pt x="376" y="325"/>
                      <a:pt x="383" y="329"/>
                    </a:cubicBezTo>
                    <a:cubicBezTo>
                      <a:pt x="384" y="337"/>
                      <a:pt x="389" y="338"/>
                      <a:pt x="394" y="343"/>
                    </a:cubicBezTo>
                    <a:cubicBezTo>
                      <a:pt x="395" y="342"/>
                      <a:pt x="393" y="338"/>
                      <a:pt x="391" y="338"/>
                    </a:cubicBezTo>
                    <a:cubicBezTo>
                      <a:pt x="391" y="338"/>
                      <a:pt x="391" y="338"/>
                      <a:pt x="390" y="338"/>
                    </a:cubicBezTo>
                    <a:cubicBezTo>
                      <a:pt x="390" y="337"/>
                      <a:pt x="390" y="337"/>
                      <a:pt x="391" y="337"/>
                    </a:cubicBezTo>
                    <a:cubicBezTo>
                      <a:pt x="391" y="337"/>
                      <a:pt x="392" y="337"/>
                      <a:pt x="393" y="337"/>
                    </a:cubicBezTo>
                    <a:cubicBezTo>
                      <a:pt x="393" y="338"/>
                      <a:pt x="394" y="338"/>
                      <a:pt x="394" y="338"/>
                    </a:cubicBezTo>
                    <a:cubicBezTo>
                      <a:pt x="395" y="338"/>
                      <a:pt x="395" y="337"/>
                      <a:pt x="393" y="335"/>
                    </a:cubicBezTo>
                    <a:cubicBezTo>
                      <a:pt x="404" y="341"/>
                      <a:pt x="414" y="353"/>
                      <a:pt x="426" y="356"/>
                    </a:cubicBezTo>
                    <a:cubicBezTo>
                      <a:pt x="413" y="342"/>
                      <a:pt x="397" y="332"/>
                      <a:pt x="383" y="317"/>
                    </a:cubicBezTo>
                    <a:cubicBezTo>
                      <a:pt x="399" y="325"/>
                      <a:pt x="413" y="342"/>
                      <a:pt x="429" y="352"/>
                    </a:cubicBezTo>
                    <a:cubicBezTo>
                      <a:pt x="425" y="355"/>
                      <a:pt x="433" y="354"/>
                      <a:pt x="432" y="358"/>
                    </a:cubicBezTo>
                    <a:cubicBezTo>
                      <a:pt x="432" y="358"/>
                      <a:pt x="431" y="358"/>
                      <a:pt x="431" y="358"/>
                    </a:cubicBezTo>
                    <a:cubicBezTo>
                      <a:pt x="430" y="358"/>
                      <a:pt x="429" y="358"/>
                      <a:pt x="428" y="356"/>
                    </a:cubicBezTo>
                    <a:cubicBezTo>
                      <a:pt x="427" y="360"/>
                      <a:pt x="433" y="359"/>
                      <a:pt x="434" y="363"/>
                    </a:cubicBezTo>
                    <a:cubicBezTo>
                      <a:pt x="435" y="363"/>
                      <a:pt x="435" y="363"/>
                      <a:pt x="435" y="363"/>
                    </a:cubicBezTo>
                    <a:cubicBezTo>
                      <a:pt x="435" y="363"/>
                      <a:pt x="436" y="363"/>
                      <a:pt x="436" y="362"/>
                    </a:cubicBezTo>
                    <a:cubicBezTo>
                      <a:pt x="436" y="361"/>
                      <a:pt x="436" y="361"/>
                      <a:pt x="437" y="361"/>
                    </a:cubicBezTo>
                    <a:cubicBezTo>
                      <a:pt x="437" y="361"/>
                      <a:pt x="437" y="361"/>
                      <a:pt x="438" y="362"/>
                    </a:cubicBezTo>
                    <a:cubicBezTo>
                      <a:pt x="422" y="340"/>
                      <a:pt x="406" y="330"/>
                      <a:pt x="394" y="316"/>
                    </a:cubicBezTo>
                    <a:cubicBezTo>
                      <a:pt x="394" y="316"/>
                      <a:pt x="395" y="316"/>
                      <a:pt x="395" y="316"/>
                    </a:cubicBezTo>
                    <a:cubicBezTo>
                      <a:pt x="396" y="316"/>
                      <a:pt x="398" y="317"/>
                      <a:pt x="399" y="318"/>
                    </a:cubicBezTo>
                    <a:cubicBezTo>
                      <a:pt x="399" y="315"/>
                      <a:pt x="393" y="315"/>
                      <a:pt x="395" y="311"/>
                    </a:cubicBezTo>
                    <a:cubicBezTo>
                      <a:pt x="394" y="311"/>
                      <a:pt x="394" y="311"/>
                      <a:pt x="394" y="311"/>
                    </a:cubicBezTo>
                    <a:cubicBezTo>
                      <a:pt x="393" y="311"/>
                      <a:pt x="393" y="311"/>
                      <a:pt x="392" y="311"/>
                    </a:cubicBezTo>
                    <a:cubicBezTo>
                      <a:pt x="392" y="312"/>
                      <a:pt x="391" y="312"/>
                      <a:pt x="391" y="312"/>
                    </a:cubicBezTo>
                    <a:cubicBezTo>
                      <a:pt x="390" y="312"/>
                      <a:pt x="390" y="312"/>
                      <a:pt x="389" y="310"/>
                    </a:cubicBezTo>
                    <a:cubicBezTo>
                      <a:pt x="396" y="310"/>
                      <a:pt x="385" y="305"/>
                      <a:pt x="384" y="301"/>
                    </a:cubicBezTo>
                    <a:cubicBezTo>
                      <a:pt x="385" y="300"/>
                      <a:pt x="385" y="300"/>
                      <a:pt x="386" y="300"/>
                    </a:cubicBezTo>
                    <a:cubicBezTo>
                      <a:pt x="388" y="300"/>
                      <a:pt x="390" y="301"/>
                      <a:pt x="391" y="303"/>
                    </a:cubicBezTo>
                    <a:cubicBezTo>
                      <a:pt x="393" y="304"/>
                      <a:pt x="394" y="306"/>
                      <a:pt x="397" y="306"/>
                    </a:cubicBezTo>
                    <a:cubicBezTo>
                      <a:pt x="397" y="306"/>
                      <a:pt x="397" y="306"/>
                      <a:pt x="397" y="306"/>
                    </a:cubicBezTo>
                    <a:cubicBezTo>
                      <a:pt x="393" y="307"/>
                      <a:pt x="399" y="309"/>
                      <a:pt x="395" y="310"/>
                    </a:cubicBezTo>
                    <a:cubicBezTo>
                      <a:pt x="402" y="314"/>
                      <a:pt x="403" y="314"/>
                      <a:pt x="408" y="321"/>
                    </a:cubicBezTo>
                    <a:cubicBezTo>
                      <a:pt x="411" y="320"/>
                      <a:pt x="408" y="318"/>
                      <a:pt x="408" y="317"/>
                    </a:cubicBezTo>
                    <a:cubicBezTo>
                      <a:pt x="423" y="328"/>
                      <a:pt x="432" y="340"/>
                      <a:pt x="448" y="352"/>
                    </a:cubicBezTo>
                    <a:cubicBezTo>
                      <a:pt x="451" y="349"/>
                      <a:pt x="445" y="350"/>
                      <a:pt x="446" y="348"/>
                    </a:cubicBezTo>
                    <a:cubicBezTo>
                      <a:pt x="450" y="350"/>
                      <a:pt x="455" y="353"/>
                      <a:pt x="455" y="357"/>
                    </a:cubicBezTo>
                    <a:cubicBezTo>
                      <a:pt x="455" y="358"/>
                      <a:pt x="455" y="358"/>
                      <a:pt x="455" y="358"/>
                    </a:cubicBezTo>
                    <a:cubicBezTo>
                      <a:pt x="456" y="358"/>
                      <a:pt x="456" y="357"/>
                      <a:pt x="456" y="357"/>
                    </a:cubicBezTo>
                    <a:cubicBezTo>
                      <a:pt x="456" y="356"/>
                      <a:pt x="456" y="356"/>
                      <a:pt x="456" y="356"/>
                    </a:cubicBezTo>
                    <a:cubicBezTo>
                      <a:pt x="450" y="350"/>
                      <a:pt x="444" y="345"/>
                      <a:pt x="438" y="339"/>
                    </a:cubicBezTo>
                    <a:cubicBezTo>
                      <a:pt x="439" y="340"/>
                      <a:pt x="439" y="340"/>
                      <a:pt x="439" y="341"/>
                    </a:cubicBezTo>
                    <a:cubicBezTo>
                      <a:pt x="439" y="341"/>
                      <a:pt x="439" y="341"/>
                      <a:pt x="439" y="341"/>
                    </a:cubicBezTo>
                    <a:cubicBezTo>
                      <a:pt x="436" y="341"/>
                      <a:pt x="433" y="336"/>
                      <a:pt x="430" y="334"/>
                    </a:cubicBezTo>
                    <a:cubicBezTo>
                      <a:pt x="430" y="334"/>
                      <a:pt x="430" y="334"/>
                      <a:pt x="430" y="334"/>
                    </a:cubicBezTo>
                    <a:cubicBezTo>
                      <a:pt x="431" y="334"/>
                      <a:pt x="432" y="334"/>
                      <a:pt x="433" y="334"/>
                    </a:cubicBezTo>
                    <a:cubicBezTo>
                      <a:pt x="369" y="276"/>
                      <a:pt x="310" y="217"/>
                      <a:pt x="252" y="155"/>
                    </a:cubicBezTo>
                    <a:cubicBezTo>
                      <a:pt x="228" y="129"/>
                      <a:pt x="210" y="103"/>
                      <a:pt x="186" y="77"/>
                    </a:cubicBezTo>
                    <a:cubicBezTo>
                      <a:pt x="171" y="60"/>
                      <a:pt x="146" y="45"/>
                      <a:pt x="131" y="34"/>
                    </a:cubicBezTo>
                    <a:cubicBezTo>
                      <a:pt x="113" y="21"/>
                      <a:pt x="98" y="7"/>
                      <a:pt x="82" y="2"/>
                    </a:cubicBezTo>
                    <a:cubicBezTo>
                      <a:pt x="78" y="0"/>
                      <a:pt x="75" y="0"/>
                      <a:pt x="7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90"/>
              <p:cNvSpPr>
                <a:spLocks/>
              </p:cNvSpPr>
              <p:nvPr/>
            </p:nvSpPr>
            <p:spPr bwMode="auto">
              <a:xfrm>
                <a:off x="2722" y="2222"/>
                <a:ext cx="14" cy="14"/>
              </a:xfrm>
              <a:custGeom>
                <a:avLst/>
                <a:gdLst>
                  <a:gd name="T0" fmla="*/ 1 w 3"/>
                  <a:gd name="T1" fmla="*/ 0 h 3"/>
                  <a:gd name="T2" fmla="*/ 0 w 3"/>
                  <a:gd name="T3" fmla="*/ 0 h 3"/>
                  <a:gd name="T4" fmla="*/ 2 w 3"/>
                  <a:gd name="T5" fmla="*/ 3 h 3"/>
                  <a:gd name="T6" fmla="*/ 3 w 3"/>
                  <a:gd name="T7" fmla="*/ 3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3" y="2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91"/>
              <p:cNvSpPr>
                <a:spLocks/>
              </p:cNvSpPr>
              <p:nvPr/>
            </p:nvSpPr>
            <p:spPr bwMode="auto">
              <a:xfrm>
                <a:off x="2745" y="2306"/>
                <a:ext cx="28" cy="28"/>
              </a:xfrm>
              <a:custGeom>
                <a:avLst/>
                <a:gdLst>
                  <a:gd name="T0" fmla="*/ 0 w 6"/>
                  <a:gd name="T1" fmla="*/ 0 h 6"/>
                  <a:gd name="T2" fmla="*/ 6 w 6"/>
                  <a:gd name="T3" fmla="*/ 6 h 6"/>
                  <a:gd name="T4" fmla="*/ 5 w 6"/>
                  <a:gd name="T5" fmla="*/ 4 h 6"/>
                  <a:gd name="T6" fmla="*/ 6 w 6"/>
                  <a:gd name="T7" fmla="*/ 5 h 6"/>
                  <a:gd name="T8" fmla="*/ 0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cubicBezTo>
                      <a:pt x="2" y="1"/>
                      <a:pt x="4" y="4"/>
                      <a:pt x="6" y="6"/>
                    </a:cubicBezTo>
                    <a:cubicBezTo>
                      <a:pt x="6" y="5"/>
                      <a:pt x="6" y="5"/>
                      <a:pt x="5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2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92"/>
              <p:cNvSpPr>
                <a:spLocks noEditPoints="1"/>
              </p:cNvSpPr>
              <p:nvPr/>
            </p:nvSpPr>
            <p:spPr bwMode="auto">
              <a:xfrm>
                <a:off x="1210" y="1188"/>
                <a:ext cx="3457" cy="3230"/>
              </a:xfrm>
              <a:custGeom>
                <a:avLst/>
                <a:gdLst>
                  <a:gd name="T0" fmla="*/ 257 w 750"/>
                  <a:gd name="T1" fmla="*/ 226 h 693"/>
                  <a:gd name="T2" fmla="*/ 662 w 750"/>
                  <a:gd name="T3" fmla="*/ 619 h 693"/>
                  <a:gd name="T4" fmla="*/ 638 w 750"/>
                  <a:gd name="T5" fmla="*/ 593 h 693"/>
                  <a:gd name="T6" fmla="*/ 590 w 750"/>
                  <a:gd name="T7" fmla="*/ 510 h 693"/>
                  <a:gd name="T8" fmla="*/ 486 w 750"/>
                  <a:gd name="T9" fmla="*/ 480 h 693"/>
                  <a:gd name="T10" fmla="*/ 428 w 750"/>
                  <a:gd name="T11" fmla="*/ 444 h 693"/>
                  <a:gd name="T12" fmla="*/ 461 w 750"/>
                  <a:gd name="T13" fmla="*/ 437 h 693"/>
                  <a:gd name="T14" fmla="*/ 417 w 750"/>
                  <a:gd name="T15" fmla="*/ 412 h 693"/>
                  <a:gd name="T16" fmla="*/ 411 w 750"/>
                  <a:gd name="T17" fmla="*/ 414 h 693"/>
                  <a:gd name="T18" fmla="*/ 395 w 750"/>
                  <a:gd name="T19" fmla="*/ 390 h 693"/>
                  <a:gd name="T20" fmla="*/ 442 w 750"/>
                  <a:gd name="T21" fmla="*/ 378 h 693"/>
                  <a:gd name="T22" fmla="*/ 378 w 750"/>
                  <a:gd name="T23" fmla="*/ 380 h 693"/>
                  <a:gd name="T24" fmla="*/ 354 w 750"/>
                  <a:gd name="T25" fmla="*/ 376 h 693"/>
                  <a:gd name="T26" fmla="*/ 340 w 750"/>
                  <a:gd name="T27" fmla="*/ 359 h 693"/>
                  <a:gd name="T28" fmla="*/ 333 w 750"/>
                  <a:gd name="T29" fmla="*/ 359 h 693"/>
                  <a:gd name="T30" fmla="*/ 322 w 750"/>
                  <a:gd name="T31" fmla="*/ 337 h 693"/>
                  <a:gd name="T32" fmla="*/ 306 w 750"/>
                  <a:gd name="T33" fmla="*/ 323 h 693"/>
                  <a:gd name="T34" fmla="*/ 322 w 750"/>
                  <a:gd name="T35" fmla="*/ 324 h 693"/>
                  <a:gd name="T36" fmla="*/ 360 w 750"/>
                  <a:gd name="T37" fmla="*/ 312 h 693"/>
                  <a:gd name="T38" fmla="*/ 291 w 750"/>
                  <a:gd name="T39" fmla="*/ 300 h 693"/>
                  <a:gd name="T40" fmla="*/ 390 w 750"/>
                  <a:gd name="T41" fmla="*/ 283 h 693"/>
                  <a:gd name="T42" fmla="*/ 358 w 750"/>
                  <a:gd name="T43" fmla="*/ 271 h 693"/>
                  <a:gd name="T44" fmla="*/ 326 w 750"/>
                  <a:gd name="T45" fmla="*/ 247 h 693"/>
                  <a:gd name="T46" fmla="*/ 303 w 750"/>
                  <a:gd name="T47" fmla="*/ 245 h 693"/>
                  <a:gd name="T48" fmla="*/ 229 w 750"/>
                  <a:gd name="T49" fmla="*/ 234 h 693"/>
                  <a:gd name="T50" fmla="*/ 252 w 750"/>
                  <a:gd name="T51" fmla="*/ 224 h 693"/>
                  <a:gd name="T52" fmla="*/ 275 w 750"/>
                  <a:gd name="T53" fmla="*/ 228 h 693"/>
                  <a:gd name="T54" fmla="*/ 295 w 750"/>
                  <a:gd name="T55" fmla="*/ 219 h 693"/>
                  <a:gd name="T56" fmla="*/ 285 w 750"/>
                  <a:gd name="T57" fmla="*/ 212 h 693"/>
                  <a:gd name="T58" fmla="*/ 267 w 750"/>
                  <a:gd name="T59" fmla="*/ 195 h 693"/>
                  <a:gd name="T60" fmla="*/ 239 w 750"/>
                  <a:gd name="T61" fmla="*/ 184 h 693"/>
                  <a:gd name="T62" fmla="*/ 211 w 750"/>
                  <a:gd name="T63" fmla="*/ 170 h 693"/>
                  <a:gd name="T64" fmla="*/ 217 w 750"/>
                  <a:gd name="T65" fmla="*/ 143 h 693"/>
                  <a:gd name="T66" fmla="*/ 212 w 750"/>
                  <a:gd name="T67" fmla="*/ 126 h 693"/>
                  <a:gd name="T68" fmla="*/ 200 w 750"/>
                  <a:gd name="T69" fmla="*/ 125 h 693"/>
                  <a:gd name="T70" fmla="*/ 160 w 750"/>
                  <a:gd name="T71" fmla="*/ 92 h 693"/>
                  <a:gd name="T72" fmla="*/ 144 w 750"/>
                  <a:gd name="T73" fmla="*/ 69 h 693"/>
                  <a:gd name="T74" fmla="*/ 71 w 750"/>
                  <a:gd name="T75" fmla="*/ 64 h 693"/>
                  <a:gd name="T76" fmla="*/ 7 w 750"/>
                  <a:gd name="T77" fmla="*/ 0 h 693"/>
                  <a:gd name="T78" fmla="*/ 90 w 750"/>
                  <a:gd name="T79" fmla="*/ 120 h 693"/>
                  <a:gd name="T80" fmla="*/ 177 w 750"/>
                  <a:gd name="T81" fmla="*/ 196 h 693"/>
                  <a:gd name="T82" fmla="*/ 216 w 750"/>
                  <a:gd name="T83" fmla="*/ 231 h 693"/>
                  <a:gd name="T84" fmla="*/ 277 w 750"/>
                  <a:gd name="T85" fmla="*/ 293 h 693"/>
                  <a:gd name="T86" fmla="*/ 278 w 750"/>
                  <a:gd name="T87" fmla="*/ 320 h 693"/>
                  <a:gd name="T88" fmla="*/ 459 w 750"/>
                  <a:gd name="T89" fmla="*/ 482 h 693"/>
                  <a:gd name="T90" fmla="*/ 594 w 750"/>
                  <a:gd name="T91" fmla="*/ 601 h 693"/>
                  <a:gd name="T92" fmla="*/ 659 w 750"/>
                  <a:gd name="T93" fmla="*/ 637 h 693"/>
                  <a:gd name="T94" fmla="*/ 750 w 750"/>
                  <a:gd name="T95" fmla="*/ 668 h 693"/>
                  <a:gd name="T96" fmla="*/ 573 w 750"/>
                  <a:gd name="T97" fmla="*/ 489 h 693"/>
                  <a:gd name="T98" fmla="*/ 518 w 750"/>
                  <a:gd name="T99" fmla="*/ 433 h 693"/>
                  <a:gd name="T100" fmla="*/ 426 w 750"/>
                  <a:gd name="T101" fmla="*/ 332 h 693"/>
                  <a:gd name="T102" fmla="*/ 381 w 750"/>
                  <a:gd name="T103" fmla="*/ 287 h 693"/>
                  <a:gd name="T104" fmla="*/ 360 w 750"/>
                  <a:gd name="T105" fmla="*/ 245 h 693"/>
                  <a:gd name="T106" fmla="*/ 363 w 750"/>
                  <a:gd name="T107" fmla="*/ 263 h 693"/>
                  <a:gd name="T108" fmla="*/ 305 w 750"/>
                  <a:gd name="T109" fmla="*/ 224 h 693"/>
                  <a:gd name="T110" fmla="*/ 242 w 750"/>
                  <a:gd name="T111" fmla="*/ 170 h 693"/>
                  <a:gd name="T112" fmla="*/ 257 w 750"/>
                  <a:gd name="T113" fmla="*/ 175 h 693"/>
                  <a:gd name="T114" fmla="*/ 231 w 750"/>
                  <a:gd name="T115" fmla="*/ 132 h 693"/>
                  <a:gd name="T116" fmla="*/ 176 w 750"/>
                  <a:gd name="T117" fmla="*/ 92 h 693"/>
                  <a:gd name="T118" fmla="*/ 75 w 750"/>
                  <a:gd name="T119" fmla="*/ 13 h 693"/>
                  <a:gd name="T120" fmla="*/ 112 w 750"/>
                  <a:gd name="T121" fmla="*/ 61 h 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50" h="693">
                    <a:moveTo>
                      <a:pt x="662" y="674"/>
                    </a:moveTo>
                    <a:cubicBezTo>
                      <a:pt x="662" y="674"/>
                      <a:pt x="661" y="674"/>
                      <a:pt x="661" y="675"/>
                    </a:cubicBezTo>
                    <a:cubicBezTo>
                      <a:pt x="662" y="675"/>
                      <a:pt x="662" y="676"/>
                      <a:pt x="663" y="676"/>
                    </a:cubicBezTo>
                    <a:cubicBezTo>
                      <a:pt x="663" y="676"/>
                      <a:pt x="664" y="676"/>
                      <a:pt x="664" y="676"/>
                    </a:cubicBezTo>
                    <a:cubicBezTo>
                      <a:pt x="664" y="675"/>
                      <a:pt x="663" y="674"/>
                      <a:pt x="662" y="674"/>
                    </a:cubicBezTo>
                    <a:moveTo>
                      <a:pt x="628" y="640"/>
                    </a:moveTo>
                    <a:cubicBezTo>
                      <a:pt x="637" y="650"/>
                      <a:pt x="646" y="659"/>
                      <a:pt x="655" y="669"/>
                    </a:cubicBezTo>
                    <a:cubicBezTo>
                      <a:pt x="656" y="669"/>
                      <a:pt x="657" y="669"/>
                      <a:pt x="657" y="669"/>
                    </a:cubicBezTo>
                    <a:cubicBezTo>
                      <a:pt x="658" y="669"/>
                      <a:pt x="658" y="669"/>
                      <a:pt x="659" y="669"/>
                    </a:cubicBezTo>
                    <a:cubicBezTo>
                      <a:pt x="650" y="659"/>
                      <a:pt x="639" y="651"/>
                      <a:pt x="628" y="640"/>
                    </a:cubicBezTo>
                    <a:moveTo>
                      <a:pt x="566" y="578"/>
                    </a:moveTo>
                    <a:cubicBezTo>
                      <a:pt x="571" y="583"/>
                      <a:pt x="577" y="589"/>
                      <a:pt x="582" y="594"/>
                    </a:cubicBezTo>
                    <a:cubicBezTo>
                      <a:pt x="579" y="590"/>
                      <a:pt x="575" y="585"/>
                      <a:pt x="570" y="581"/>
                    </a:cubicBezTo>
                    <a:cubicBezTo>
                      <a:pt x="568" y="580"/>
                      <a:pt x="567" y="579"/>
                      <a:pt x="566" y="578"/>
                    </a:cubicBezTo>
                    <a:moveTo>
                      <a:pt x="343" y="245"/>
                    </a:moveTo>
                    <a:cubicBezTo>
                      <a:pt x="343" y="246"/>
                      <a:pt x="343" y="246"/>
                      <a:pt x="343" y="247"/>
                    </a:cubicBezTo>
                    <a:cubicBezTo>
                      <a:pt x="345" y="248"/>
                      <a:pt x="346" y="248"/>
                      <a:pt x="348" y="249"/>
                    </a:cubicBezTo>
                    <a:cubicBezTo>
                      <a:pt x="346" y="248"/>
                      <a:pt x="344" y="246"/>
                      <a:pt x="343" y="245"/>
                    </a:cubicBezTo>
                    <a:moveTo>
                      <a:pt x="257" y="226"/>
                    </a:moveTo>
                    <a:cubicBezTo>
                      <a:pt x="257" y="226"/>
                      <a:pt x="257" y="226"/>
                      <a:pt x="257" y="226"/>
                    </a:cubicBezTo>
                    <a:cubicBezTo>
                      <a:pt x="257" y="226"/>
                      <a:pt x="257" y="226"/>
                      <a:pt x="257" y="226"/>
                    </a:cubicBezTo>
                    <a:moveTo>
                      <a:pt x="717" y="677"/>
                    </a:moveTo>
                    <a:cubicBezTo>
                      <a:pt x="716" y="677"/>
                      <a:pt x="715" y="676"/>
                      <a:pt x="715" y="676"/>
                    </a:cubicBezTo>
                    <a:cubicBezTo>
                      <a:pt x="714" y="675"/>
                      <a:pt x="714" y="674"/>
                      <a:pt x="715" y="674"/>
                    </a:cubicBezTo>
                    <a:cubicBezTo>
                      <a:pt x="715" y="674"/>
                      <a:pt x="717" y="675"/>
                      <a:pt x="718" y="677"/>
                    </a:cubicBezTo>
                    <a:cubicBezTo>
                      <a:pt x="718" y="677"/>
                      <a:pt x="718" y="677"/>
                      <a:pt x="717" y="677"/>
                    </a:cubicBezTo>
                    <a:moveTo>
                      <a:pt x="679" y="640"/>
                    </a:moveTo>
                    <a:cubicBezTo>
                      <a:pt x="677" y="640"/>
                      <a:pt x="677" y="639"/>
                      <a:pt x="677" y="638"/>
                    </a:cubicBezTo>
                    <a:cubicBezTo>
                      <a:pt x="677" y="638"/>
                      <a:pt x="677" y="637"/>
                      <a:pt x="678" y="637"/>
                    </a:cubicBezTo>
                    <a:cubicBezTo>
                      <a:pt x="678" y="637"/>
                      <a:pt x="679" y="638"/>
                      <a:pt x="680" y="640"/>
                    </a:cubicBezTo>
                    <a:cubicBezTo>
                      <a:pt x="679" y="640"/>
                      <a:pt x="679" y="640"/>
                      <a:pt x="679" y="640"/>
                    </a:cubicBezTo>
                    <a:moveTo>
                      <a:pt x="653" y="638"/>
                    </a:moveTo>
                    <a:cubicBezTo>
                      <a:pt x="649" y="638"/>
                      <a:pt x="645" y="631"/>
                      <a:pt x="641" y="629"/>
                    </a:cubicBezTo>
                    <a:cubicBezTo>
                      <a:pt x="641" y="629"/>
                      <a:pt x="642" y="629"/>
                      <a:pt x="643" y="629"/>
                    </a:cubicBezTo>
                    <a:cubicBezTo>
                      <a:pt x="648" y="629"/>
                      <a:pt x="654" y="633"/>
                      <a:pt x="655" y="638"/>
                    </a:cubicBezTo>
                    <a:cubicBezTo>
                      <a:pt x="654" y="638"/>
                      <a:pt x="653" y="638"/>
                      <a:pt x="653" y="638"/>
                    </a:cubicBezTo>
                    <a:moveTo>
                      <a:pt x="664" y="626"/>
                    </a:moveTo>
                    <a:cubicBezTo>
                      <a:pt x="662" y="626"/>
                      <a:pt x="660" y="622"/>
                      <a:pt x="659" y="622"/>
                    </a:cubicBezTo>
                    <a:cubicBezTo>
                      <a:pt x="659" y="621"/>
                      <a:pt x="660" y="621"/>
                      <a:pt x="660" y="621"/>
                    </a:cubicBezTo>
                    <a:cubicBezTo>
                      <a:pt x="661" y="621"/>
                      <a:pt x="663" y="625"/>
                      <a:pt x="665" y="625"/>
                    </a:cubicBezTo>
                    <a:cubicBezTo>
                      <a:pt x="664" y="626"/>
                      <a:pt x="664" y="626"/>
                      <a:pt x="664" y="626"/>
                    </a:cubicBezTo>
                    <a:moveTo>
                      <a:pt x="662" y="619"/>
                    </a:moveTo>
                    <a:cubicBezTo>
                      <a:pt x="661" y="618"/>
                      <a:pt x="660" y="618"/>
                      <a:pt x="660" y="617"/>
                    </a:cubicBezTo>
                    <a:cubicBezTo>
                      <a:pt x="661" y="616"/>
                      <a:pt x="661" y="615"/>
                      <a:pt x="661" y="614"/>
                    </a:cubicBezTo>
                    <a:cubicBezTo>
                      <a:pt x="661" y="614"/>
                      <a:pt x="661" y="614"/>
                      <a:pt x="662" y="614"/>
                    </a:cubicBezTo>
                    <a:cubicBezTo>
                      <a:pt x="663" y="614"/>
                      <a:pt x="664" y="617"/>
                      <a:pt x="664" y="618"/>
                    </a:cubicBezTo>
                    <a:cubicBezTo>
                      <a:pt x="664" y="619"/>
                      <a:pt x="663" y="618"/>
                      <a:pt x="662" y="619"/>
                    </a:cubicBezTo>
                    <a:moveTo>
                      <a:pt x="652" y="619"/>
                    </a:moveTo>
                    <a:cubicBezTo>
                      <a:pt x="650" y="619"/>
                      <a:pt x="648" y="616"/>
                      <a:pt x="646" y="615"/>
                    </a:cubicBezTo>
                    <a:cubicBezTo>
                      <a:pt x="647" y="613"/>
                      <a:pt x="648" y="613"/>
                      <a:pt x="650" y="613"/>
                    </a:cubicBezTo>
                    <a:cubicBezTo>
                      <a:pt x="651" y="613"/>
                      <a:pt x="652" y="613"/>
                      <a:pt x="653" y="614"/>
                    </a:cubicBezTo>
                    <a:cubicBezTo>
                      <a:pt x="653" y="615"/>
                      <a:pt x="653" y="615"/>
                      <a:pt x="652" y="615"/>
                    </a:cubicBezTo>
                    <a:cubicBezTo>
                      <a:pt x="652" y="615"/>
                      <a:pt x="652" y="615"/>
                      <a:pt x="651" y="614"/>
                    </a:cubicBezTo>
                    <a:cubicBezTo>
                      <a:pt x="651" y="616"/>
                      <a:pt x="652" y="617"/>
                      <a:pt x="653" y="618"/>
                    </a:cubicBezTo>
                    <a:cubicBezTo>
                      <a:pt x="653" y="619"/>
                      <a:pt x="652" y="619"/>
                      <a:pt x="652" y="619"/>
                    </a:cubicBezTo>
                    <a:moveTo>
                      <a:pt x="605" y="611"/>
                    </a:moveTo>
                    <a:cubicBezTo>
                      <a:pt x="604" y="611"/>
                      <a:pt x="603" y="610"/>
                      <a:pt x="602" y="609"/>
                    </a:cubicBezTo>
                    <a:cubicBezTo>
                      <a:pt x="603" y="608"/>
                      <a:pt x="604" y="609"/>
                      <a:pt x="605" y="608"/>
                    </a:cubicBezTo>
                    <a:cubicBezTo>
                      <a:pt x="606" y="608"/>
                      <a:pt x="606" y="609"/>
                      <a:pt x="607" y="610"/>
                    </a:cubicBezTo>
                    <a:cubicBezTo>
                      <a:pt x="606" y="610"/>
                      <a:pt x="606" y="611"/>
                      <a:pt x="605" y="611"/>
                    </a:cubicBezTo>
                    <a:moveTo>
                      <a:pt x="649" y="603"/>
                    </a:moveTo>
                    <a:cubicBezTo>
                      <a:pt x="645" y="603"/>
                      <a:pt x="641" y="601"/>
                      <a:pt x="636" y="596"/>
                    </a:cubicBezTo>
                    <a:cubicBezTo>
                      <a:pt x="639" y="595"/>
                      <a:pt x="643" y="596"/>
                      <a:pt x="638" y="593"/>
                    </a:cubicBezTo>
                    <a:cubicBezTo>
                      <a:pt x="639" y="592"/>
                      <a:pt x="639" y="592"/>
                      <a:pt x="640" y="592"/>
                    </a:cubicBezTo>
                    <a:cubicBezTo>
                      <a:pt x="644" y="592"/>
                      <a:pt x="644" y="602"/>
                      <a:pt x="649" y="603"/>
                    </a:cubicBezTo>
                    <a:cubicBezTo>
                      <a:pt x="649" y="603"/>
                      <a:pt x="649" y="603"/>
                      <a:pt x="649" y="603"/>
                    </a:cubicBezTo>
                    <a:moveTo>
                      <a:pt x="622" y="541"/>
                    </a:moveTo>
                    <a:cubicBezTo>
                      <a:pt x="620" y="540"/>
                      <a:pt x="614" y="538"/>
                      <a:pt x="614" y="535"/>
                    </a:cubicBezTo>
                    <a:cubicBezTo>
                      <a:pt x="614" y="535"/>
                      <a:pt x="615" y="534"/>
                      <a:pt x="615" y="534"/>
                    </a:cubicBezTo>
                    <a:cubicBezTo>
                      <a:pt x="617" y="534"/>
                      <a:pt x="620" y="540"/>
                      <a:pt x="622" y="541"/>
                    </a:cubicBezTo>
                    <a:moveTo>
                      <a:pt x="529" y="522"/>
                    </a:moveTo>
                    <a:cubicBezTo>
                      <a:pt x="527" y="522"/>
                      <a:pt x="527" y="521"/>
                      <a:pt x="526" y="519"/>
                    </a:cubicBezTo>
                    <a:cubicBezTo>
                      <a:pt x="528" y="519"/>
                      <a:pt x="528" y="522"/>
                      <a:pt x="529" y="522"/>
                    </a:cubicBezTo>
                    <a:cubicBezTo>
                      <a:pt x="529" y="522"/>
                      <a:pt x="530" y="522"/>
                      <a:pt x="531" y="521"/>
                    </a:cubicBezTo>
                    <a:cubicBezTo>
                      <a:pt x="531" y="521"/>
                      <a:pt x="531" y="521"/>
                      <a:pt x="531" y="521"/>
                    </a:cubicBezTo>
                    <a:cubicBezTo>
                      <a:pt x="530" y="522"/>
                      <a:pt x="529" y="522"/>
                      <a:pt x="529" y="522"/>
                    </a:cubicBezTo>
                    <a:moveTo>
                      <a:pt x="598" y="521"/>
                    </a:moveTo>
                    <a:cubicBezTo>
                      <a:pt x="597" y="520"/>
                      <a:pt x="597" y="520"/>
                      <a:pt x="596" y="519"/>
                    </a:cubicBezTo>
                    <a:cubicBezTo>
                      <a:pt x="597" y="519"/>
                      <a:pt x="597" y="518"/>
                      <a:pt x="598" y="517"/>
                    </a:cubicBezTo>
                    <a:cubicBezTo>
                      <a:pt x="599" y="518"/>
                      <a:pt x="599" y="519"/>
                      <a:pt x="600" y="519"/>
                    </a:cubicBezTo>
                    <a:cubicBezTo>
                      <a:pt x="599" y="520"/>
                      <a:pt x="599" y="520"/>
                      <a:pt x="598" y="521"/>
                    </a:cubicBezTo>
                    <a:moveTo>
                      <a:pt x="593" y="513"/>
                    </a:moveTo>
                    <a:cubicBezTo>
                      <a:pt x="591" y="513"/>
                      <a:pt x="590" y="512"/>
                      <a:pt x="590" y="511"/>
                    </a:cubicBezTo>
                    <a:cubicBezTo>
                      <a:pt x="590" y="511"/>
                      <a:pt x="590" y="510"/>
                      <a:pt x="590" y="510"/>
                    </a:cubicBezTo>
                    <a:cubicBezTo>
                      <a:pt x="591" y="510"/>
                      <a:pt x="592" y="511"/>
                      <a:pt x="593" y="513"/>
                    </a:cubicBezTo>
                    <a:cubicBezTo>
                      <a:pt x="593" y="513"/>
                      <a:pt x="593" y="513"/>
                      <a:pt x="593" y="513"/>
                    </a:cubicBezTo>
                    <a:moveTo>
                      <a:pt x="574" y="495"/>
                    </a:moveTo>
                    <a:cubicBezTo>
                      <a:pt x="572" y="495"/>
                      <a:pt x="570" y="491"/>
                      <a:pt x="568" y="490"/>
                    </a:cubicBezTo>
                    <a:cubicBezTo>
                      <a:pt x="568" y="490"/>
                      <a:pt x="569" y="490"/>
                      <a:pt x="569" y="490"/>
                    </a:cubicBezTo>
                    <a:cubicBezTo>
                      <a:pt x="571" y="490"/>
                      <a:pt x="573" y="494"/>
                      <a:pt x="575" y="495"/>
                    </a:cubicBezTo>
                    <a:cubicBezTo>
                      <a:pt x="574" y="495"/>
                      <a:pt x="574" y="495"/>
                      <a:pt x="574" y="495"/>
                    </a:cubicBezTo>
                    <a:moveTo>
                      <a:pt x="564" y="487"/>
                    </a:moveTo>
                    <a:cubicBezTo>
                      <a:pt x="563" y="487"/>
                      <a:pt x="561" y="485"/>
                      <a:pt x="559" y="483"/>
                    </a:cubicBezTo>
                    <a:cubicBezTo>
                      <a:pt x="559" y="482"/>
                      <a:pt x="560" y="481"/>
                      <a:pt x="560" y="481"/>
                    </a:cubicBezTo>
                    <a:cubicBezTo>
                      <a:pt x="562" y="481"/>
                      <a:pt x="564" y="485"/>
                      <a:pt x="566" y="486"/>
                    </a:cubicBezTo>
                    <a:cubicBezTo>
                      <a:pt x="566" y="487"/>
                      <a:pt x="565" y="487"/>
                      <a:pt x="564" y="487"/>
                    </a:cubicBezTo>
                    <a:moveTo>
                      <a:pt x="540" y="478"/>
                    </a:moveTo>
                    <a:cubicBezTo>
                      <a:pt x="539" y="477"/>
                      <a:pt x="539" y="476"/>
                      <a:pt x="538" y="476"/>
                    </a:cubicBezTo>
                    <a:cubicBezTo>
                      <a:pt x="539" y="475"/>
                      <a:pt x="539" y="475"/>
                      <a:pt x="540" y="474"/>
                    </a:cubicBezTo>
                    <a:cubicBezTo>
                      <a:pt x="541" y="475"/>
                      <a:pt x="541" y="475"/>
                      <a:pt x="542" y="476"/>
                    </a:cubicBezTo>
                    <a:cubicBezTo>
                      <a:pt x="541" y="476"/>
                      <a:pt x="541" y="477"/>
                      <a:pt x="540" y="478"/>
                    </a:cubicBezTo>
                    <a:moveTo>
                      <a:pt x="490" y="486"/>
                    </a:moveTo>
                    <a:cubicBezTo>
                      <a:pt x="484" y="486"/>
                      <a:pt x="477" y="478"/>
                      <a:pt x="471" y="472"/>
                    </a:cubicBezTo>
                    <a:cubicBezTo>
                      <a:pt x="471" y="472"/>
                      <a:pt x="472" y="472"/>
                      <a:pt x="472" y="472"/>
                    </a:cubicBezTo>
                    <a:cubicBezTo>
                      <a:pt x="477" y="472"/>
                      <a:pt x="481" y="476"/>
                      <a:pt x="486" y="480"/>
                    </a:cubicBezTo>
                    <a:cubicBezTo>
                      <a:pt x="486" y="481"/>
                      <a:pt x="486" y="483"/>
                      <a:pt x="489" y="484"/>
                    </a:cubicBezTo>
                    <a:cubicBezTo>
                      <a:pt x="490" y="484"/>
                      <a:pt x="490" y="484"/>
                      <a:pt x="490" y="484"/>
                    </a:cubicBezTo>
                    <a:cubicBezTo>
                      <a:pt x="491" y="484"/>
                      <a:pt x="491" y="485"/>
                      <a:pt x="492" y="486"/>
                    </a:cubicBezTo>
                    <a:cubicBezTo>
                      <a:pt x="491" y="486"/>
                      <a:pt x="491" y="486"/>
                      <a:pt x="490" y="486"/>
                    </a:cubicBezTo>
                    <a:moveTo>
                      <a:pt x="537" y="475"/>
                    </a:moveTo>
                    <a:cubicBezTo>
                      <a:pt x="537" y="474"/>
                      <a:pt x="536" y="474"/>
                      <a:pt x="535" y="473"/>
                    </a:cubicBezTo>
                    <a:cubicBezTo>
                      <a:pt x="536" y="472"/>
                      <a:pt x="537" y="472"/>
                      <a:pt x="537" y="471"/>
                    </a:cubicBezTo>
                    <a:cubicBezTo>
                      <a:pt x="538" y="472"/>
                      <a:pt x="538" y="472"/>
                      <a:pt x="539" y="473"/>
                    </a:cubicBezTo>
                    <a:cubicBezTo>
                      <a:pt x="538" y="474"/>
                      <a:pt x="538" y="474"/>
                      <a:pt x="537" y="475"/>
                    </a:cubicBezTo>
                    <a:moveTo>
                      <a:pt x="457" y="468"/>
                    </a:moveTo>
                    <a:cubicBezTo>
                      <a:pt x="452" y="465"/>
                      <a:pt x="447" y="462"/>
                      <a:pt x="441" y="460"/>
                    </a:cubicBezTo>
                    <a:cubicBezTo>
                      <a:pt x="439" y="457"/>
                      <a:pt x="438" y="453"/>
                      <a:pt x="438" y="450"/>
                    </a:cubicBezTo>
                    <a:cubicBezTo>
                      <a:pt x="442" y="455"/>
                      <a:pt x="450" y="456"/>
                      <a:pt x="453" y="461"/>
                    </a:cubicBezTo>
                    <a:cubicBezTo>
                      <a:pt x="454" y="462"/>
                      <a:pt x="453" y="464"/>
                      <a:pt x="455" y="466"/>
                    </a:cubicBezTo>
                    <a:cubicBezTo>
                      <a:pt x="456" y="467"/>
                      <a:pt x="456" y="468"/>
                      <a:pt x="457" y="468"/>
                    </a:cubicBezTo>
                    <a:moveTo>
                      <a:pt x="442" y="452"/>
                    </a:moveTo>
                    <a:cubicBezTo>
                      <a:pt x="441" y="451"/>
                      <a:pt x="440" y="450"/>
                      <a:pt x="439" y="449"/>
                    </a:cubicBezTo>
                    <a:cubicBezTo>
                      <a:pt x="439" y="448"/>
                      <a:pt x="440" y="448"/>
                      <a:pt x="441" y="447"/>
                    </a:cubicBezTo>
                    <a:cubicBezTo>
                      <a:pt x="443" y="448"/>
                      <a:pt x="443" y="450"/>
                      <a:pt x="442" y="452"/>
                    </a:cubicBezTo>
                    <a:moveTo>
                      <a:pt x="430" y="444"/>
                    </a:moveTo>
                    <a:cubicBezTo>
                      <a:pt x="429" y="444"/>
                      <a:pt x="429" y="444"/>
                      <a:pt x="428" y="444"/>
                    </a:cubicBezTo>
                    <a:cubicBezTo>
                      <a:pt x="428" y="443"/>
                      <a:pt x="428" y="442"/>
                      <a:pt x="428" y="442"/>
                    </a:cubicBezTo>
                    <a:cubicBezTo>
                      <a:pt x="429" y="443"/>
                      <a:pt x="430" y="444"/>
                      <a:pt x="430" y="444"/>
                    </a:cubicBezTo>
                    <a:cubicBezTo>
                      <a:pt x="430" y="444"/>
                      <a:pt x="430" y="444"/>
                      <a:pt x="430" y="444"/>
                    </a:cubicBezTo>
                    <a:moveTo>
                      <a:pt x="456" y="459"/>
                    </a:moveTo>
                    <a:cubicBezTo>
                      <a:pt x="452" y="459"/>
                      <a:pt x="448" y="455"/>
                      <a:pt x="444" y="452"/>
                    </a:cubicBezTo>
                    <a:cubicBezTo>
                      <a:pt x="449" y="452"/>
                      <a:pt x="442" y="444"/>
                      <a:pt x="439" y="443"/>
                    </a:cubicBezTo>
                    <a:cubicBezTo>
                      <a:pt x="440" y="441"/>
                      <a:pt x="444" y="443"/>
                      <a:pt x="441" y="440"/>
                    </a:cubicBezTo>
                    <a:cubicBezTo>
                      <a:pt x="441" y="440"/>
                      <a:pt x="441" y="439"/>
                      <a:pt x="441" y="439"/>
                    </a:cubicBezTo>
                    <a:cubicBezTo>
                      <a:pt x="444" y="439"/>
                      <a:pt x="449" y="444"/>
                      <a:pt x="453" y="447"/>
                    </a:cubicBezTo>
                    <a:cubicBezTo>
                      <a:pt x="453" y="447"/>
                      <a:pt x="453" y="447"/>
                      <a:pt x="453" y="447"/>
                    </a:cubicBezTo>
                    <a:cubicBezTo>
                      <a:pt x="454" y="448"/>
                      <a:pt x="455" y="449"/>
                      <a:pt x="456" y="450"/>
                    </a:cubicBezTo>
                    <a:cubicBezTo>
                      <a:pt x="458" y="452"/>
                      <a:pt x="458" y="453"/>
                      <a:pt x="458" y="453"/>
                    </a:cubicBezTo>
                    <a:cubicBezTo>
                      <a:pt x="457" y="453"/>
                      <a:pt x="455" y="452"/>
                      <a:pt x="451" y="450"/>
                    </a:cubicBezTo>
                    <a:cubicBezTo>
                      <a:pt x="450" y="453"/>
                      <a:pt x="456" y="456"/>
                      <a:pt x="458" y="459"/>
                    </a:cubicBezTo>
                    <a:cubicBezTo>
                      <a:pt x="458" y="459"/>
                      <a:pt x="457" y="459"/>
                      <a:pt x="456" y="459"/>
                    </a:cubicBezTo>
                    <a:moveTo>
                      <a:pt x="424" y="442"/>
                    </a:moveTo>
                    <a:cubicBezTo>
                      <a:pt x="423" y="441"/>
                      <a:pt x="422" y="439"/>
                      <a:pt x="422" y="438"/>
                    </a:cubicBezTo>
                    <a:cubicBezTo>
                      <a:pt x="422" y="438"/>
                      <a:pt x="423" y="438"/>
                      <a:pt x="423" y="438"/>
                    </a:cubicBezTo>
                    <a:cubicBezTo>
                      <a:pt x="423" y="438"/>
                      <a:pt x="423" y="438"/>
                      <a:pt x="424" y="438"/>
                    </a:cubicBezTo>
                    <a:cubicBezTo>
                      <a:pt x="423" y="439"/>
                      <a:pt x="424" y="440"/>
                      <a:pt x="424" y="442"/>
                    </a:cubicBezTo>
                    <a:moveTo>
                      <a:pt x="461" y="437"/>
                    </a:moveTo>
                    <a:cubicBezTo>
                      <a:pt x="459" y="435"/>
                      <a:pt x="458" y="434"/>
                      <a:pt x="457" y="432"/>
                    </a:cubicBezTo>
                    <a:cubicBezTo>
                      <a:pt x="458" y="432"/>
                      <a:pt x="458" y="432"/>
                      <a:pt x="458" y="432"/>
                    </a:cubicBezTo>
                    <a:cubicBezTo>
                      <a:pt x="459" y="433"/>
                      <a:pt x="460" y="435"/>
                      <a:pt x="461" y="437"/>
                    </a:cubicBezTo>
                    <a:moveTo>
                      <a:pt x="467" y="431"/>
                    </a:moveTo>
                    <a:cubicBezTo>
                      <a:pt x="466" y="431"/>
                      <a:pt x="465" y="431"/>
                      <a:pt x="464" y="430"/>
                    </a:cubicBezTo>
                    <a:cubicBezTo>
                      <a:pt x="465" y="430"/>
                      <a:pt x="465" y="430"/>
                      <a:pt x="466" y="430"/>
                    </a:cubicBezTo>
                    <a:cubicBezTo>
                      <a:pt x="466" y="431"/>
                      <a:pt x="466" y="431"/>
                      <a:pt x="467" y="431"/>
                    </a:cubicBezTo>
                    <a:moveTo>
                      <a:pt x="504" y="431"/>
                    </a:moveTo>
                    <a:cubicBezTo>
                      <a:pt x="503" y="430"/>
                      <a:pt x="502" y="428"/>
                      <a:pt x="500" y="427"/>
                    </a:cubicBezTo>
                    <a:cubicBezTo>
                      <a:pt x="502" y="428"/>
                      <a:pt x="503" y="429"/>
                      <a:pt x="504" y="431"/>
                    </a:cubicBezTo>
                    <a:moveTo>
                      <a:pt x="392" y="431"/>
                    </a:moveTo>
                    <a:cubicBezTo>
                      <a:pt x="388" y="431"/>
                      <a:pt x="386" y="425"/>
                      <a:pt x="385" y="424"/>
                    </a:cubicBezTo>
                    <a:cubicBezTo>
                      <a:pt x="386" y="423"/>
                      <a:pt x="386" y="423"/>
                      <a:pt x="387" y="423"/>
                    </a:cubicBezTo>
                    <a:cubicBezTo>
                      <a:pt x="390" y="423"/>
                      <a:pt x="390" y="428"/>
                      <a:pt x="393" y="430"/>
                    </a:cubicBezTo>
                    <a:cubicBezTo>
                      <a:pt x="393" y="430"/>
                      <a:pt x="392" y="431"/>
                      <a:pt x="392" y="431"/>
                    </a:cubicBezTo>
                    <a:moveTo>
                      <a:pt x="447" y="426"/>
                    </a:moveTo>
                    <a:cubicBezTo>
                      <a:pt x="445" y="424"/>
                      <a:pt x="442" y="422"/>
                      <a:pt x="440" y="421"/>
                    </a:cubicBezTo>
                    <a:cubicBezTo>
                      <a:pt x="439" y="419"/>
                      <a:pt x="436" y="418"/>
                      <a:pt x="439" y="416"/>
                    </a:cubicBezTo>
                    <a:cubicBezTo>
                      <a:pt x="442" y="420"/>
                      <a:pt x="444" y="423"/>
                      <a:pt x="447" y="426"/>
                    </a:cubicBezTo>
                    <a:moveTo>
                      <a:pt x="415" y="413"/>
                    </a:moveTo>
                    <a:cubicBezTo>
                      <a:pt x="415" y="412"/>
                      <a:pt x="416" y="412"/>
                      <a:pt x="417" y="412"/>
                    </a:cubicBezTo>
                    <a:cubicBezTo>
                      <a:pt x="420" y="412"/>
                      <a:pt x="423" y="413"/>
                      <a:pt x="424" y="414"/>
                    </a:cubicBezTo>
                    <a:cubicBezTo>
                      <a:pt x="427" y="416"/>
                      <a:pt x="428" y="424"/>
                      <a:pt x="432" y="426"/>
                    </a:cubicBezTo>
                    <a:cubicBezTo>
                      <a:pt x="427" y="425"/>
                      <a:pt x="422" y="420"/>
                      <a:pt x="419" y="419"/>
                    </a:cubicBezTo>
                    <a:cubicBezTo>
                      <a:pt x="418" y="421"/>
                      <a:pt x="420" y="424"/>
                      <a:pt x="423" y="426"/>
                    </a:cubicBezTo>
                    <a:cubicBezTo>
                      <a:pt x="421" y="428"/>
                      <a:pt x="420" y="428"/>
                      <a:pt x="419" y="428"/>
                    </a:cubicBezTo>
                    <a:cubicBezTo>
                      <a:pt x="417" y="428"/>
                      <a:pt x="415" y="427"/>
                      <a:pt x="414" y="427"/>
                    </a:cubicBezTo>
                    <a:cubicBezTo>
                      <a:pt x="412" y="426"/>
                      <a:pt x="411" y="425"/>
                      <a:pt x="410" y="425"/>
                    </a:cubicBezTo>
                    <a:cubicBezTo>
                      <a:pt x="410" y="425"/>
                      <a:pt x="409" y="425"/>
                      <a:pt x="409" y="425"/>
                    </a:cubicBezTo>
                    <a:cubicBezTo>
                      <a:pt x="409" y="423"/>
                      <a:pt x="408" y="422"/>
                      <a:pt x="405" y="420"/>
                    </a:cubicBezTo>
                    <a:cubicBezTo>
                      <a:pt x="406" y="420"/>
                      <a:pt x="406" y="420"/>
                      <a:pt x="406" y="420"/>
                    </a:cubicBezTo>
                    <a:cubicBezTo>
                      <a:pt x="408" y="420"/>
                      <a:pt x="409" y="420"/>
                      <a:pt x="411" y="422"/>
                    </a:cubicBezTo>
                    <a:cubicBezTo>
                      <a:pt x="413" y="417"/>
                      <a:pt x="407" y="419"/>
                      <a:pt x="408" y="415"/>
                    </a:cubicBezTo>
                    <a:cubicBezTo>
                      <a:pt x="408" y="415"/>
                      <a:pt x="408" y="415"/>
                      <a:pt x="409" y="415"/>
                    </a:cubicBezTo>
                    <a:cubicBezTo>
                      <a:pt x="411" y="415"/>
                      <a:pt x="412" y="417"/>
                      <a:pt x="414" y="418"/>
                    </a:cubicBezTo>
                    <a:cubicBezTo>
                      <a:pt x="412" y="415"/>
                      <a:pt x="418" y="413"/>
                      <a:pt x="416" y="413"/>
                    </a:cubicBezTo>
                    <a:cubicBezTo>
                      <a:pt x="415" y="413"/>
                      <a:pt x="415" y="413"/>
                      <a:pt x="415" y="413"/>
                    </a:cubicBezTo>
                    <a:moveTo>
                      <a:pt x="411" y="414"/>
                    </a:moveTo>
                    <a:cubicBezTo>
                      <a:pt x="410" y="414"/>
                      <a:pt x="410" y="413"/>
                      <a:pt x="410" y="411"/>
                    </a:cubicBezTo>
                    <a:cubicBezTo>
                      <a:pt x="410" y="411"/>
                      <a:pt x="410" y="411"/>
                      <a:pt x="410" y="411"/>
                    </a:cubicBezTo>
                    <a:cubicBezTo>
                      <a:pt x="412" y="411"/>
                      <a:pt x="413" y="412"/>
                      <a:pt x="412" y="413"/>
                    </a:cubicBezTo>
                    <a:cubicBezTo>
                      <a:pt x="412" y="413"/>
                      <a:pt x="412" y="414"/>
                      <a:pt x="411" y="414"/>
                    </a:cubicBezTo>
                    <a:moveTo>
                      <a:pt x="380" y="417"/>
                    </a:moveTo>
                    <a:cubicBezTo>
                      <a:pt x="376" y="417"/>
                      <a:pt x="373" y="415"/>
                      <a:pt x="372" y="411"/>
                    </a:cubicBezTo>
                    <a:cubicBezTo>
                      <a:pt x="376" y="411"/>
                      <a:pt x="376" y="412"/>
                      <a:pt x="379" y="409"/>
                    </a:cubicBezTo>
                    <a:cubicBezTo>
                      <a:pt x="380" y="410"/>
                      <a:pt x="380" y="410"/>
                      <a:pt x="381" y="411"/>
                    </a:cubicBezTo>
                    <a:cubicBezTo>
                      <a:pt x="380" y="412"/>
                      <a:pt x="380" y="412"/>
                      <a:pt x="381" y="413"/>
                    </a:cubicBezTo>
                    <a:cubicBezTo>
                      <a:pt x="380" y="413"/>
                      <a:pt x="379" y="413"/>
                      <a:pt x="379" y="413"/>
                    </a:cubicBezTo>
                    <a:cubicBezTo>
                      <a:pt x="377" y="413"/>
                      <a:pt x="379" y="415"/>
                      <a:pt x="380" y="417"/>
                    </a:cubicBezTo>
                    <a:moveTo>
                      <a:pt x="475" y="411"/>
                    </a:moveTo>
                    <a:cubicBezTo>
                      <a:pt x="473" y="411"/>
                      <a:pt x="469" y="408"/>
                      <a:pt x="468" y="404"/>
                    </a:cubicBezTo>
                    <a:cubicBezTo>
                      <a:pt x="469" y="404"/>
                      <a:pt x="474" y="407"/>
                      <a:pt x="475" y="411"/>
                    </a:cubicBezTo>
                    <a:moveTo>
                      <a:pt x="436" y="417"/>
                    </a:moveTo>
                    <a:cubicBezTo>
                      <a:pt x="435" y="417"/>
                      <a:pt x="429" y="412"/>
                      <a:pt x="424" y="408"/>
                    </a:cubicBezTo>
                    <a:cubicBezTo>
                      <a:pt x="419" y="403"/>
                      <a:pt x="414" y="399"/>
                      <a:pt x="414" y="399"/>
                    </a:cubicBezTo>
                    <a:cubicBezTo>
                      <a:pt x="415" y="399"/>
                      <a:pt x="419" y="402"/>
                      <a:pt x="433" y="414"/>
                    </a:cubicBezTo>
                    <a:cubicBezTo>
                      <a:pt x="430" y="412"/>
                      <a:pt x="423" y="405"/>
                      <a:pt x="423" y="403"/>
                    </a:cubicBezTo>
                    <a:cubicBezTo>
                      <a:pt x="423" y="403"/>
                      <a:pt x="423" y="403"/>
                      <a:pt x="423" y="403"/>
                    </a:cubicBezTo>
                    <a:cubicBezTo>
                      <a:pt x="423" y="403"/>
                      <a:pt x="423" y="403"/>
                      <a:pt x="423" y="403"/>
                    </a:cubicBezTo>
                    <a:cubicBezTo>
                      <a:pt x="423" y="403"/>
                      <a:pt x="434" y="411"/>
                      <a:pt x="436" y="416"/>
                    </a:cubicBezTo>
                    <a:cubicBezTo>
                      <a:pt x="437" y="416"/>
                      <a:pt x="437" y="417"/>
                      <a:pt x="436" y="417"/>
                    </a:cubicBezTo>
                    <a:moveTo>
                      <a:pt x="398" y="392"/>
                    </a:moveTo>
                    <a:cubicBezTo>
                      <a:pt x="397" y="392"/>
                      <a:pt x="396" y="391"/>
                      <a:pt x="395" y="390"/>
                    </a:cubicBezTo>
                    <a:cubicBezTo>
                      <a:pt x="396" y="390"/>
                      <a:pt x="396" y="389"/>
                      <a:pt x="397" y="389"/>
                    </a:cubicBezTo>
                    <a:cubicBezTo>
                      <a:pt x="398" y="389"/>
                      <a:pt x="399" y="390"/>
                      <a:pt x="400" y="391"/>
                    </a:cubicBezTo>
                    <a:cubicBezTo>
                      <a:pt x="399" y="392"/>
                      <a:pt x="399" y="392"/>
                      <a:pt x="398" y="392"/>
                    </a:cubicBezTo>
                    <a:moveTo>
                      <a:pt x="354" y="390"/>
                    </a:moveTo>
                    <a:cubicBezTo>
                      <a:pt x="352" y="390"/>
                      <a:pt x="349" y="389"/>
                      <a:pt x="348" y="388"/>
                    </a:cubicBezTo>
                    <a:cubicBezTo>
                      <a:pt x="349" y="387"/>
                      <a:pt x="350" y="387"/>
                      <a:pt x="349" y="386"/>
                    </a:cubicBezTo>
                    <a:cubicBezTo>
                      <a:pt x="350" y="385"/>
                      <a:pt x="350" y="385"/>
                      <a:pt x="351" y="385"/>
                    </a:cubicBezTo>
                    <a:cubicBezTo>
                      <a:pt x="352" y="385"/>
                      <a:pt x="353" y="386"/>
                      <a:pt x="353" y="387"/>
                    </a:cubicBezTo>
                    <a:cubicBezTo>
                      <a:pt x="354" y="388"/>
                      <a:pt x="355" y="389"/>
                      <a:pt x="355" y="389"/>
                    </a:cubicBezTo>
                    <a:cubicBezTo>
                      <a:pt x="355" y="389"/>
                      <a:pt x="355" y="388"/>
                      <a:pt x="356" y="388"/>
                    </a:cubicBezTo>
                    <a:cubicBezTo>
                      <a:pt x="356" y="389"/>
                      <a:pt x="355" y="390"/>
                      <a:pt x="354" y="390"/>
                    </a:cubicBezTo>
                    <a:moveTo>
                      <a:pt x="357" y="388"/>
                    </a:moveTo>
                    <a:cubicBezTo>
                      <a:pt x="356" y="388"/>
                      <a:pt x="354" y="384"/>
                      <a:pt x="353" y="384"/>
                    </a:cubicBezTo>
                    <a:cubicBezTo>
                      <a:pt x="353" y="383"/>
                      <a:pt x="353" y="383"/>
                      <a:pt x="354" y="383"/>
                    </a:cubicBezTo>
                    <a:cubicBezTo>
                      <a:pt x="355" y="383"/>
                      <a:pt x="357" y="387"/>
                      <a:pt x="358" y="387"/>
                    </a:cubicBezTo>
                    <a:cubicBezTo>
                      <a:pt x="358" y="388"/>
                      <a:pt x="358" y="388"/>
                      <a:pt x="357" y="388"/>
                    </a:cubicBezTo>
                    <a:moveTo>
                      <a:pt x="361" y="381"/>
                    </a:moveTo>
                    <a:cubicBezTo>
                      <a:pt x="360" y="380"/>
                      <a:pt x="359" y="380"/>
                      <a:pt x="358" y="379"/>
                    </a:cubicBezTo>
                    <a:cubicBezTo>
                      <a:pt x="359" y="379"/>
                      <a:pt x="360" y="380"/>
                      <a:pt x="361" y="381"/>
                    </a:cubicBezTo>
                    <a:moveTo>
                      <a:pt x="458" y="393"/>
                    </a:moveTo>
                    <a:cubicBezTo>
                      <a:pt x="451" y="392"/>
                      <a:pt x="448" y="382"/>
                      <a:pt x="442" y="378"/>
                    </a:cubicBezTo>
                    <a:cubicBezTo>
                      <a:pt x="445" y="378"/>
                      <a:pt x="447" y="380"/>
                      <a:pt x="449" y="381"/>
                    </a:cubicBezTo>
                    <a:cubicBezTo>
                      <a:pt x="448" y="384"/>
                      <a:pt x="452" y="387"/>
                      <a:pt x="454" y="388"/>
                    </a:cubicBezTo>
                    <a:cubicBezTo>
                      <a:pt x="455" y="390"/>
                      <a:pt x="456" y="392"/>
                      <a:pt x="458" y="393"/>
                    </a:cubicBezTo>
                    <a:moveTo>
                      <a:pt x="372" y="384"/>
                    </a:moveTo>
                    <a:cubicBezTo>
                      <a:pt x="369" y="381"/>
                      <a:pt x="367" y="379"/>
                      <a:pt x="368" y="376"/>
                    </a:cubicBezTo>
                    <a:cubicBezTo>
                      <a:pt x="371" y="378"/>
                      <a:pt x="373" y="380"/>
                      <a:pt x="375" y="383"/>
                    </a:cubicBezTo>
                    <a:cubicBezTo>
                      <a:pt x="376" y="382"/>
                      <a:pt x="376" y="381"/>
                      <a:pt x="373" y="380"/>
                    </a:cubicBezTo>
                    <a:cubicBezTo>
                      <a:pt x="375" y="380"/>
                      <a:pt x="377" y="382"/>
                      <a:pt x="379" y="383"/>
                    </a:cubicBezTo>
                    <a:cubicBezTo>
                      <a:pt x="379" y="383"/>
                      <a:pt x="379" y="383"/>
                      <a:pt x="378" y="382"/>
                    </a:cubicBezTo>
                    <a:cubicBezTo>
                      <a:pt x="379" y="383"/>
                      <a:pt x="379" y="383"/>
                      <a:pt x="379" y="384"/>
                    </a:cubicBezTo>
                    <a:cubicBezTo>
                      <a:pt x="382" y="387"/>
                      <a:pt x="384" y="392"/>
                      <a:pt x="385" y="395"/>
                    </a:cubicBezTo>
                    <a:cubicBezTo>
                      <a:pt x="385" y="396"/>
                      <a:pt x="384" y="396"/>
                      <a:pt x="384" y="396"/>
                    </a:cubicBezTo>
                    <a:cubicBezTo>
                      <a:pt x="382" y="396"/>
                      <a:pt x="380" y="394"/>
                      <a:pt x="379" y="392"/>
                    </a:cubicBezTo>
                    <a:cubicBezTo>
                      <a:pt x="379" y="393"/>
                      <a:pt x="379" y="393"/>
                      <a:pt x="379" y="393"/>
                    </a:cubicBezTo>
                    <a:cubicBezTo>
                      <a:pt x="378" y="392"/>
                      <a:pt x="378" y="392"/>
                      <a:pt x="378" y="392"/>
                    </a:cubicBezTo>
                    <a:cubicBezTo>
                      <a:pt x="378" y="392"/>
                      <a:pt x="378" y="392"/>
                      <a:pt x="378" y="392"/>
                    </a:cubicBezTo>
                    <a:cubicBezTo>
                      <a:pt x="378" y="391"/>
                      <a:pt x="377" y="391"/>
                      <a:pt x="377" y="391"/>
                    </a:cubicBezTo>
                    <a:cubicBezTo>
                      <a:pt x="373" y="394"/>
                      <a:pt x="381" y="393"/>
                      <a:pt x="376" y="397"/>
                    </a:cubicBezTo>
                    <a:cubicBezTo>
                      <a:pt x="372" y="393"/>
                      <a:pt x="369" y="388"/>
                      <a:pt x="370" y="384"/>
                    </a:cubicBezTo>
                    <a:cubicBezTo>
                      <a:pt x="370" y="384"/>
                      <a:pt x="371" y="384"/>
                      <a:pt x="372" y="384"/>
                    </a:cubicBezTo>
                    <a:moveTo>
                      <a:pt x="378" y="380"/>
                    </a:moveTo>
                    <a:cubicBezTo>
                      <a:pt x="376" y="378"/>
                      <a:pt x="374" y="376"/>
                      <a:pt x="374" y="375"/>
                    </a:cubicBezTo>
                    <a:cubicBezTo>
                      <a:pt x="374" y="374"/>
                      <a:pt x="375" y="374"/>
                      <a:pt x="375" y="374"/>
                    </a:cubicBezTo>
                    <a:cubicBezTo>
                      <a:pt x="380" y="374"/>
                      <a:pt x="385" y="379"/>
                      <a:pt x="390" y="380"/>
                    </a:cubicBezTo>
                    <a:cubicBezTo>
                      <a:pt x="390" y="379"/>
                      <a:pt x="390" y="379"/>
                      <a:pt x="390" y="379"/>
                    </a:cubicBezTo>
                    <a:cubicBezTo>
                      <a:pt x="391" y="380"/>
                      <a:pt x="392" y="381"/>
                      <a:pt x="393" y="382"/>
                    </a:cubicBezTo>
                    <a:cubicBezTo>
                      <a:pt x="393" y="382"/>
                      <a:pt x="392" y="382"/>
                      <a:pt x="392" y="382"/>
                    </a:cubicBezTo>
                    <a:cubicBezTo>
                      <a:pt x="392" y="382"/>
                      <a:pt x="391" y="382"/>
                      <a:pt x="391" y="382"/>
                    </a:cubicBezTo>
                    <a:cubicBezTo>
                      <a:pt x="391" y="382"/>
                      <a:pt x="391" y="382"/>
                      <a:pt x="391" y="382"/>
                    </a:cubicBezTo>
                    <a:cubicBezTo>
                      <a:pt x="391" y="382"/>
                      <a:pt x="390" y="382"/>
                      <a:pt x="390" y="383"/>
                    </a:cubicBezTo>
                    <a:cubicBezTo>
                      <a:pt x="392" y="386"/>
                      <a:pt x="397" y="384"/>
                      <a:pt x="396" y="389"/>
                    </a:cubicBezTo>
                    <a:cubicBezTo>
                      <a:pt x="389" y="383"/>
                      <a:pt x="383" y="381"/>
                      <a:pt x="377" y="378"/>
                    </a:cubicBezTo>
                    <a:cubicBezTo>
                      <a:pt x="377" y="379"/>
                      <a:pt x="377" y="379"/>
                      <a:pt x="378" y="380"/>
                    </a:cubicBezTo>
                    <a:moveTo>
                      <a:pt x="352" y="379"/>
                    </a:moveTo>
                    <a:cubicBezTo>
                      <a:pt x="350" y="378"/>
                      <a:pt x="347" y="377"/>
                      <a:pt x="345" y="376"/>
                    </a:cubicBezTo>
                    <a:cubicBezTo>
                      <a:pt x="346" y="375"/>
                      <a:pt x="347" y="375"/>
                      <a:pt x="348" y="374"/>
                    </a:cubicBezTo>
                    <a:cubicBezTo>
                      <a:pt x="349" y="375"/>
                      <a:pt x="350" y="376"/>
                      <a:pt x="352" y="377"/>
                    </a:cubicBezTo>
                    <a:cubicBezTo>
                      <a:pt x="352" y="378"/>
                      <a:pt x="352" y="378"/>
                      <a:pt x="352" y="379"/>
                    </a:cubicBezTo>
                    <a:moveTo>
                      <a:pt x="365" y="376"/>
                    </a:moveTo>
                    <a:cubicBezTo>
                      <a:pt x="365" y="376"/>
                      <a:pt x="364" y="375"/>
                      <a:pt x="363" y="373"/>
                    </a:cubicBezTo>
                    <a:cubicBezTo>
                      <a:pt x="367" y="373"/>
                      <a:pt x="367" y="376"/>
                      <a:pt x="365" y="376"/>
                    </a:cubicBezTo>
                    <a:moveTo>
                      <a:pt x="354" y="376"/>
                    </a:moveTo>
                    <a:cubicBezTo>
                      <a:pt x="354" y="376"/>
                      <a:pt x="354" y="376"/>
                      <a:pt x="354" y="376"/>
                    </a:cubicBezTo>
                    <a:cubicBezTo>
                      <a:pt x="353" y="375"/>
                      <a:pt x="353" y="374"/>
                      <a:pt x="352" y="373"/>
                    </a:cubicBezTo>
                    <a:cubicBezTo>
                      <a:pt x="352" y="372"/>
                      <a:pt x="353" y="372"/>
                      <a:pt x="353" y="372"/>
                    </a:cubicBezTo>
                    <a:cubicBezTo>
                      <a:pt x="354" y="372"/>
                      <a:pt x="357" y="376"/>
                      <a:pt x="354" y="376"/>
                    </a:cubicBezTo>
                    <a:moveTo>
                      <a:pt x="351" y="371"/>
                    </a:moveTo>
                    <a:cubicBezTo>
                      <a:pt x="350" y="371"/>
                      <a:pt x="350" y="370"/>
                      <a:pt x="348" y="369"/>
                    </a:cubicBezTo>
                    <a:cubicBezTo>
                      <a:pt x="346" y="369"/>
                      <a:pt x="347" y="368"/>
                      <a:pt x="346" y="367"/>
                    </a:cubicBezTo>
                    <a:cubicBezTo>
                      <a:pt x="346" y="367"/>
                      <a:pt x="346" y="367"/>
                      <a:pt x="347" y="367"/>
                    </a:cubicBezTo>
                    <a:cubicBezTo>
                      <a:pt x="348" y="367"/>
                      <a:pt x="349" y="368"/>
                      <a:pt x="350" y="369"/>
                    </a:cubicBezTo>
                    <a:cubicBezTo>
                      <a:pt x="350" y="370"/>
                      <a:pt x="351" y="371"/>
                      <a:pt x="351" y="371"/>
                    </a:cubicBezTo>
                    <a:moveTo>
                      <a:pt x="432" y="368"/>
                    </a:moveTo>
                    <a:cubicBezTo>
                      <a:pt x="431" y="367"/>
                      <a:pt x="431" y="366"/>
                      <a:pt x="430" y="366"/>
                    </a:cubicBezTo>
                    <a:cubicBezTo>
                      <a:pt x="431" y="365"/>
                      <a:pt x="431" y="365"/>
                      <a:pt x="430" y="364"/>
                    </a:cubicBezTo>
                    <a:cubicBezTo>
                      <a:pt x="430" y="364"/>
                      <a:pt x="431" y="363"/>
                      <a:pt x="431" y="363"/>
                    </a:cubicBezTo>
                    <a:cubicBezTo>
                      <a:pt x="433" y="363"/>
                      <a:pt x="435" y="367"/>
                      <a:pt x="432" y="368"/>
                    </a:cubicBezTo>
                    <a:moveTo>
                      <a:pt x="355" y="363"/>
                    </a:moveTo>
                    <a:cubicBezTo>
                      <a:pt x="354" y="363"/>
                      <a:pt x="353" y="362"/>
                      <a:pt x="352" y="361"/>
                    </a:cubicBezTo>
                    <a:cubicBezTo>
                      <a:pt x="352" y="361"/>
                      <a:pt x="352" y="361"/>
                      <a:pt x="353" y="361"/>
                    </a:cubicBezTo>
                    <a:cubicBezTo>
                      <a:pt x="354" y="361"/>
                      <a:pt x="354" y="361"/>
                      <a:pt x="355" y="362"/>
                    </a:cubicBezTo>
                    <a:cubicBezTo>
                      <a:pt x="355" y="362"/>
                      <a:pt x="355" y="363"/>
                      <a:pt x="355" y="363"/>
                    </a:cubicBezTo>
                    <a:moveTo>
                      <a:pt x="340" y="359"/>
                    </a:moveTo>
                    <a:cubicBezTo>
                      <a:pt x="337" y="358"/>
                      <a:pt x="334" y="356"/>
                      <a:pt x="332" y="352"/>
                    </a:cubicBezTo>
                    <a:cubicBezTo>
                      <a:pt x="332" y="352"/>
                      <a:pt x="332" y="352"/>
                      <a:pt x="333" y="352"/>
                    </a:cubicBezTo>
                    <a:cubicBezTo>
                      <a:pt x="335" y="352"/>
                      <a:pt x="340" y="357"/>
                      <a:pt x="340" y="359"/>
                    </a:cubicBezTo>
                    <a:moveTo>
                      <a:pt x="343" y="356"/>
                    </a:moveTo>
                    <a:cubicBezTo>
                      <a:pt x="341" y="356"/>
                      <a:pt x="341" y="355"/>
                      <a:pt x="339" y="353"/>
                    </a:cubicBezTo>
                    <a:cubicBezTo>
                      <a:pt x="340" y="352"/>
                      <a:pt x="341" y="352"/>
                      <a:pt x="341" y="352"/>
                    </a:cubicBezTo>
                    <a:cubicBezTo>
                      <a:pt x="343" y="352"/>
                      <a:pt x="343" y="354"/>
                      <a:pt x="345" y="356"/>
                    </a:cubicBezTo>
                    <a:cubicBezTo>
                      <a:pt x="344" y="356"/>
                      <a:pt x="344" y="356"/>
                      <a:pt x="343" y="356"/>
                    </a:cubicBezTo>
                    <a:moveTo>
                      <a:pt x="326" y="360"/>
                    </a:moveTo>
                    <a:cubicBezTo>
                      <a:pt x="322" y="357"/>
                      <a:pt x="318" y="353"/>
                      <a:pt x="314" y="349"/>
                    </a:cubicBezTo>
                    <a:cubicBezTo>
                      <a:pt x="318" y="352"/>
                      <a:pt x="322" y="355"/>
                      <a:pt x="326" y="357"/>
                    </a:cubicBezTo>
                    <a:cubicBezTo>
                      <a:pt x="326" y="356"/>
                      <a:pt x="326" y="355"/>
                      <a:pt x="326" y="354"/>
                    </a:cubicBezTo>
                    <a:cubicBezTo>
                      <a:pt x="327" y="355"/>
                      <a:pt x="328" y="355"/>
                      <a:pt x="328" y="356"/>
                    </a:cubicBezTo>
                    <a:cubicBezTo>
                      <a:pt x="329" y="356"/>
                      <a:pt x="329" y="356"/>
                      <a:pt x="329" y="356"/>
                    </a:cubicBezTo>
                    <a:cubicBezTo>
                      <a:pt x="329" y="356"/>
                      <a:pt x="330" y="356"/>
                      <a:pt x="330" y="356"/>
                    </a:cubicBezTo>
                    <a:cubicBezTo>
                      <a:pt x="329" y="355"/>
                      <a:pt x="327" y="353"/>
                      <a:pt x="326" y="352"/>
                    </a:cubicBezTo>
                    <a:cubicBezTo>
                      <a:pt x="326" y="351"/>
                      <a:pt x="326" y="351"/>
                      <a:pt x="325" y="350"/>
                    </a:cubicBezTo>
                    <a:cubicBezTo>
                      <a:pt x="330" y="353"/>
                      <a:pt x="332" y="355"/>
                      <a:pt x="333" y="358"/>
                    </a:cubicBezTo>
                    <a:cubicBezTo>
                      <a:pt x="332" y="358"/>
                      <a:pt x="332" y="357"/>
                      <a:pt x="332" y="357"/>
                    </a:cubicBezTo>
                    <a:cubicBezTo>
                      <a:pt x="332" y="357"/>
                      <a:pt x="331" y="357"/>
                      <a:pt x="331" y="357"/>
                    </a:cubicBezTo>
                    <a:cubicBezTo>
                      <a:pt x="332" y="358"/>
                      <a:pt x="333" y="358"/>
                      <a:pt x="333" y="359"/>
                    </a:cubicBezTo>
                    <a:cubicBezTo>
                      <a:pt x="334" y="360"/>
                      <a:pt x="334" y="362"/>
                      <a:pt x="334" y="364"/>
                    </a:cubicBezTo>
                    <a:cubicBezTo>
                      <a:pt x="331" y="363"/>
                      <a:pt x="328" y="360"/>
                      <a:pt x="325" y="360"/>
                    </a:cubicBezTo>
                    <a:cubicBezTo>
                      <a:pt x="326" y="360"/>
                      <a:pt x="326" y="360"/>
                      <a:pt x="326" y="360"/>
                    </a:cubicBezTo>
                    <a:moveTo>
                      <a:pt x="320" y="345"/>
                    </a:moveTo>
                    <a:cubicBezTo>
                      <a:pt x="320" y="345"/>
                      <a:pt x="319" y="344"/>
                      <a:pt x="318" y="342"/>
                    </a:cubicBezTo>
                    <a:cubicBezTo>
                      <a:pt x="318" y="342"/>
                      <a:pt x="318" y="342"/>
                      <a:pt x="318" y="342"/>
                    </a:cubicBezTo>
                    <a:cubicBezTo>
                      <a:pt x="320" y="342"/>
                      <a:pt x="320" y="343"/>
                      <a:pt x="321" y="344"/>
                    </a:cubicBezTo>
                    <a:cubicBezTo>
                      <a:pt x="321" y="344"/>
                      <a:pt x="321" y="345"/>
                      <a:pt x="320" y="345"/>
                    </a:cubicBezTo>
                    <a:moveTo>
                      <a:pt x="331" y="352"/>
                    </a:moveTo>
                    <a:cubicBezTo>
                      <a:pt x="328" y="348"/>
                      <a:pt x="325" y="344"/>
                      <a:pt x="322" y="342"/>
                    </a:cubicBezTo>
                    <a:cubicBezTo>
                      <a:pt x="322" y="342"/>
                      <a:pt x="323" y="342"/>
                      <a:pt x="323" y="342"/>
                    </a:cubicBezTo>
                    <a:cubicBezTo>
                      <a:pt x="326" y="342"/>
                      <a:pt x="334" y="350"/>
                      <a:pt x="331" y="352"/>
                    </a:cubicBezTo>
                    <a:moveTo>
                      <a:pt x="318" y="335"/>
                    </a:moveTo>
                    <a:cubicBezTo>
                      <a:pt x="318" y="334"/>
                      <a:pt x="318" y="334"/>
                      <a:pt x="318" y="333"/>
                    </a:cubicBezTo>
                    <a:cubicBezTo>
                      <a:pt x="320" y="333"/>
                      <a:pt x="322" y="331"/>
                      <a:pt x="324" y="331"/>
                    </a:cubicBezTo>
                    <a:cubicBezTo>
                      <a:pt x="327" y="335"/>
                      <a:pt x="330" y="334"/>
                      <a:pt x="333" y="337"/>
                    </a:cubicBezTo>
                    <a:cubicBezTo>
                      <a:pt x="332" y="336"/>
                      <a:pt x="330" y="336"/>
                      <a:pt x="329" y="336"/>
                    </a:cubicBezTo>
                    <a:cubicBezTo>
                      <a:pt x="327" y="336"/>
                      <a:pt x="325" y="337"/>
                      <a:pt x="323" y="337"/>
                    </a:cubicBezTo>
                    <a:cubicBezTo>
                      <a:pt x="322" y="336"/>
                      <a:pt x="321" y="334"/>
                      <a:pt x="320" y="334"/>
                    </a:cubicBezTo>
                    <a:cubicBezTo>
                      <a:pt x="320" y="334"/>
                      <a:pt x="319" y="334"/>
                      <a:pt x="319" y="334"/>
                    </a:cubicBezTo>
                    <a:cubicBezTo>
                      <a:pt x="320" y="334"/>
                      <a:pt x="321" y="336"/>
                      <a:pt x="322" y="337"/>
                    </a:cubicBezTo>
                    <a:cubicBezTo>
                      <a:pt x="321" y="337"/>
                      <a:pt x="321" y="337"/>
                      <a:pt x="321" y="337"/>
                    </a:cubicBezTo>
                    <a:cubicBezTo>
                      <a:pt x="322" y="338"/>
                      <a:pt x="323" y="339"/>
                      <a:pt x="321" y="341"/>
                    </a:cubicBezTo>
                    <a:cubicBezTo>
                      <a:pt x="321" y="339"/>
                      <a:pt x="316" y="338"/>
                      <a:pt x="318" y="335"/>
                    </a:cubicBezTo>
                    <a:moveTo>
                      <a:pt x="325" y="329"/>
                    </a:moveTo>
                    <a:cubicBezTo>
                      <a:pt x="322" y="328"/>
                      <a:pt x="324" y="326"/>
                      <a:pt x="325" y="326"/>
                    </a:cubicBezTo>
                    <a:cubicBezTo>
                      <a:pt x="326" y="326"/>
                      <a:pt x="327" y="326"/>
                      <a:pt x="328" y="329"/>
                    </a:cubicBezTo>
                    <a:cubicBezTo>
                      <a:pt x="328" y="329"/>
                      <a:pt x="328" y="329"/>
                      <a:pt x="328" y="329"/>
                    </a:cubicBezTo>
                    <a:cubicBezTo>
                      <a:pt x="327" y="329"/>
                      <a:pt x="327" y="329"/>
                      <a:pt x="326" y="328"/>
                    </a:cubicBezTo>
                    <a:cubicBezTo>
                      <a:pt x="325" y="328"/>
                      <a:pt x="325" y="328"/>
                      <a:pt x="325" y="328"/>
                    </a:cubicBezTo>
                    <a:cubicBezTo>
                      <a:pt x="325" y="328"/>
                      <a:pt x="325" y="328"/>
                      <a:pt x="325" y="329"/>
                    </a:cubicBezTo>
                    <a:moveTo>
                      <a:pt x="378" y="334"/>
                    </a:moveTo>
                    <a:cubicBezTo>
                      <a:pt x="373" y="334"/>
                      <a:pt x="368" y="329"/>
                      <a:pt x="370" y="324"/>
                    </a:cubicBezTo>
                    <a:cubicBezTo>
                      <a:pt x="372" y="326"/>
                      <a:pt x="374" y="329"/>
                      <a:pt x="376" y="329"/>
                    </a:cubicBezTo>
                    <a:cubicBezTo>
                      <a:pt x="377" y="329"/>
                      <a:pt x="378" y="329"/>
                      <a:pt x="379" y="327"/>
                    </a:cubicBezTo>
                    <a:cubicBezTo>
                      <a:pt x="381" y="330"/>
                      <a:pt x="380" y="329"/>
                      <a:pt x="383" y="331"/>
                    </a:cubicBezTo>
                    <a:cubicBezTo>
                      <a:pt x="382" y="333"/>
                      <a:pt x="380" y="334"/>
                      <a:pt x="378" y="334"/>
                    </a:cubicBezTo>
                    <a:moveTo>
                      <a:pt x="306" y="323"/>
                    </a:moveTo>
                    <a:cubicBezTo>
                      <a:pt x="305" y="323"/>
                      <a:pt x="305" y="322"/>
                      <a:pt x="305" y="321"/>
                    </a:cubicBezTo>
                    <a:cubicBezTo>
                      <a:pt x="305" y="321"/>
                      <a:pt x="305" y="321"/>
                      <a:pt x="305" y="321"/>
                    </a:cubicBezTo>
                    <a:cubicBezTo>
                      <a:pt x="307" y="321"/>
                      <a:pt x="306" y="322"/>
                      <a:pt x="307" y="323"/>
                    </a:cubicBezTo>
                    <a:cubicBezTo>
                      <a:pt x="307" y="323"/>
                      <a:pt x="306" y="323"/>
                      <a:pt x="306" y="323"/>
                    </a:cubicBezTo>
                    <a:moveTo>
                      <a:pt x="378" y="327"/>
                    </a:moveTo>
                    <a:cubicBezTo>
                      <a:pt x="379" y="326"/>
                      <a:pt x="372" y="319"/>
                      <a:pt x="373" y="319"/>
                    </a:cubicBezTo>
                    <a:cubicBezTo>
                      <a:pt x="373" y="319"/>
                      <a:pt x="373" y="319"/>
                      <a:pt x="374" y="320"/>
                    </a:cubicBezTo>
                    <a:cubicBezTo>
                      <a:pt x="374" y="320"/>
                      <a:pt x="380" y="324"/>
                      <a:pt x="378" y="327"/>
                    </a:cubicBezTo>
                    <a:moveTo>
                      <a:pt x="393" y="320"/>
                    </a:moveTo>
                    <a:cubicBezTo>
                      <a:pt x="392" y="320"/>
                      <a:pt x="391" y="320"/>
                      <a:pt x="391" y="319"/>
                    </a:cubicBezTo>
                    <a:cubicBezTo>
                      <a:pt x="391" y="318"/>
                      <a:pt x="392" y="318"/>
                      <a:pt x="393" y="318"/>
                    </a:cubicBezTo>
                    <a:cubicBezTo>
                      <a:pt x="393" y="318"/>
                      <a:pt x="394" y="318"/>
                      <a:pt x="394" y="320"/>
                    </a:cubicBezTo>
                    <a:cubicBezTo>
                      <a:pt x="394" y="320"/>
                      <a:pt x="394" y="320"/>
                      <a:pt x="393" y="320"/>
                    </a:cubicBezTo>
                    <a:moveTo>
                      <a:pt x="399" y="341"/>
                    </a:moveTo>
                    <a:cubicBezTo>
                      <a:pt x="388" y="331"/>
                      <a:pt x="379" y="327"/>
                      <a:pt x="375" y="316"/>
                    </a:cubicBezTo>
                    <a:cubicBezTo>
                      <a:pt x="382" y="320"/>
                      <a:pt x="392" y="332"/>
                      <a:pt x="399" y="341"/>
                    </a:cubicBezTo>
                    <a:moveTo>
                      <a:pt x="303" y="321"/>
                    </a:moveTo>
                    <a:cubicBezTo>
                      <a:pt x="302" y="317"/>
                      <a:pt x="299" y="315"/>
                      <a:pt x="297" y="312"/>
                    </a:cubicBezTo>
                    <a:cubicBezTo>
                      <a:pt x="301" y="314"/>
                      <a:pt x="306" y="318"/>
                      <a:pt x="303" y="321"/>
                    </a:cubicBezTo>
                    <a:moveTo>
                      <a:pt x="322" y="324"/>
                    </a:moveTo>
                    <a:cubicBezTo>
                      <a:pt x="317" y="324"/>
                      <a:pt x="315" y="318"/>
                      <a:pt x="311" y="315"/>
                    </a:cubicBezTo>
                    <a:cubicBezTo>
                      <a:pt x="312" y="314"/>
                      <a:pt x="311" y="313"/>
                      <a:pt x="311" y="312"/>
                    </a:cubicBezTo>
                    <a:cubicBezTo>
                      <a:pt x="314" y="314"/>
                      <a:pt x="324" y="318"/>
                      <a:pt x="320" y="322"/>
                    </a:cubicBezTo>
                    <a:cubicBezTo>
                      <a:pt x="321" y="323"/>
                      <a:pt x="321" y="324"/>
                      <a:pt x="322" y="324"/>
                    </a:cubicBezTo>
                    <a:cubicBezTo>
                      <a:pt x="322" y="324"/>
                      <a:pt x="322" y="324"/>
                      <a:pt x="322" y="324"/>
                    </a:cubicBezTo>
                    <a:moveTo>
                      <a:pt x="320" y="317"/>
                    </a:moveTo>
                    <a:cubicBezTo>
                      <a:pt x="320" y="314"/>
                      <a:pt x="319" y="312"/>
                      <a:pt x="316" y="309"/>
                    </a:cubicBezTo>
                    <a:cubicBezTo>
                      <a:pt x="316" y="309"/>
                      <a:pt x="316" y="309"/>
                      <a:pt x="316" y="309"/>
                    </a:cubicBezTo>
                    <a:cubicBezTo>
                      <a:pt x="319" y="309"/>
                      <a:pt x="325" y="314"/>
                      <a:pt x="326" y="318"/>
                    </a:cubicBezTo>
                    <a:cubicBezTo>
                      <a:pt x="325" y="318"/>
                      <a:pt x="325" y="318"/>
                      <a:pt x="325" y="318"/>
                    </a:cubicBezTo>
                    <a:cubicBezTo>
                      <a:pt x="324" y="318"/>
                      <a:pt x="324" y="317"/>
                      <a:pt x="323" y="317"/>
                    </a:cubicBezTo>
                    <a:cubicBezTo>
                      <a:pt x="323" y="317"/>
                      <a:pt x="322" y="316"/>
                      <a:pt x="322" y="316"/>
                    </a:cubicBezTo>
                    <a:cubicBezTo>
                      <a:pt x="321" y="316"/>
                      <a:pt x="321" y="316"/>
                      <a:pt x="320" y="317"/>
                    </a:cubicBezTo>
                    <a:moveTo>
                      <a:pt x="290" y="304"/>
                    </a:moveTo>
                    <a:cubicBezTo>
                      <a:pt x="289" y="304"/>
                      <a:pt x="289" y="304"/>
                      <a:pt x="289" y="302"/>
                    </a:cubicBezTo>
                    <a:cubicBezTo>
                      <a:pt x="289" y="302"/>
                      <a:pt x="289" y="302"/>
                      <a:pt x="289" y="302"/>
                    </a:cubicBezTo>
                    <a:cubicBezTo>
                      <a:pt x="291" y="302"/>
                      <a:pt x="291" y="303"/>
                      <a:pt x="291" y="303"/>
                    </a:cubicBezTo>
                    <a:cubicBezTo>
                      <a:pt x="291" y="304"/>
                      <a:pt x="290" y="304"/>
                      <a:pt x="290" y="304"/>
                    </a:cubicBezTo>
                    <a:moveTo>
                      <a:pt x="360" y="312"/>
                    </a:moveTo>
                    <a:cubicBezTo>
                      <a:pt x="356" y="312"/>
                      <a:pt x="350" y="306"/>
                      <a:pt x="349" y="302"/>
                    </a:cubicBezTo>
                    <a:cubicBezTo>
                      <a:pt x="349" y="301"/>
                      <a:pt x="349" y="301"/>
                      <a:pt x="350" y="301"/>
                    </a:cubicBezTo>
                    <a:cubicBezTo>
                      <a:pt x="350" y="301"/>
                      <a:pt x="351" y="302"/>
                      <a:pt x="352" y="302"/>
                    </a:cubicBezTo>
                    <a:cubicBezTo>
                      <a:pt x="352" y="303"/>
                      <a:pt x="353" y="303"/>
                      <a:pt x="354" y="303"/>
                    </a:cubicBezTo>
                    <a:cubicBezTo>
                      <a:pt x="354" y="303"/>
                      <a:pt x="355" y="303"/>
                      <a:pt x="355" y="302"/>
                    </a:cubicBezTo>
                    <a:cubicBezTo>
                      <a:pt x="355" y="305"/>
                      <a:pt x="357" y="308"/>
                      <a:pt x="361" y="311"/>
                    </a:cubicBezTo>
                    <a:cubicBezTo>
                      <a:pt x="361" y="312"/>
                      <a:pt x="361" y="312"/>
                      <a:pt x="360" y="312"/>
                    </a:cubicBezTo>
                    <a:moveTo>
                      <a:pt x="384" y="308"/>
                    </a:moveTo>
                    <a:cubicBezTo>
                      <a:pt x="380" y="307"/>
                      <a:pt x="373" y="301"/>
                      <a:pt x="376" y="297"/>
                    </a:cubicBezTo>
                    <a:cubicBezTo>
                      <a:pt x="378" y="303"/>
                      <a:pt x="382" y="305"/>
                      <a:pt x="384" y="308"/>
                    </a:cubicBezTo>
                    <a:moveTo>
                      <a:pt x="374" y="298"/>
                    </a:moveTo>
                    <a:cubicBezTo>
                      <a:pt x="372" y="298"/>
                      <a:pt x="372" y="296"/>
                      <a:pt x="372" y="295"/>
                    </a:cubicBezTo>
                    <a:cubicBezTo>
                      <a:pt x="372" y="295"/>
                      <a:pt x="372" y="294"/>
                      <a:pt x="373" y="294"/>
                    </a:cubicBezTo>
                    <a:cubicBezTo>
                      <a:pt x="374" y="294"/>
                      <a:pt x="374" y="296"/>
                      <a:pt x="374" y="297"/>
                    </a:cubicBezTo>
                    <a:cubicBezTo>
                      <a:pt x="374" y="298"/>
                      <a:pt x="374" y="298"/>
                      <a:pt x="374" y="298"/>
                    </a:cubicBezTo>
                    <a:moveTo>
                      <a:pt x="367" y="309"/>
                    </a:moveTo>
                    <a:cubicBezTo>
                      <a:pt x="364" y="306"/>
                      <a:pt x="351" y="300"/>
                      <a:pt x="356" y="296"/>
                    </a:cubicBezTo>
                    <a:cubicBezTo>
                      <a:pt x="355" y="295"/>
                      <a:pt x="354" y="294"/>
                      <a:pt x="353" y="293"/>
                    </a:cubicBezTo>
                    <a:cubicBezTo>
                      <a:pt x="353" y="293"/>
                      <a:pt x="354" y="293"/>
                      <a:pt x="354" y="293"/>
                    </a:cubicBezTo>
                    <a:cubicBezTo>
                      <a:pt x="360" y="293"/>
                      <a:pt x="362" y="300"/>
                      <a:pt x="367" y="305"/>
                    </a:cubicBezTo>
                    <a:cubicBezTo>
                      <a:pt x="365" y="306"/>
                      <a:pt x="366" y="307"/>
                      <a:pt x="367" y="309"/>
                    </a:cubicBezTo>
                    <a:moveTo>
                      <a:pt x="301" y="297"/>
                    </a:moveTo>
                    <a:cubicBezTo>
                      <a:pt x="300" y="294"/>
                      <a:pt x="300" y="295"/>
                      <a:pt x="298" y="293"/>
                    </a:cubicBezTo>
                    <a:cubicBezTo>
                      <a:pt x="299" y="292"/>
                      <a:pt x="300" y="291"/>
                      <a:pt x="302" y="291"/>
                    </a:cubicBezTo>
                    <a:cubicBezTo>
                      <a:pt x="306" y="291"/>
                      <a:pt x="310" y="296"/>
                      <a:pt x="308" y="299"/>
                    </a:cubicBezTo>
                    <a:cubicBezTo>
                      <a:pt x="307" y="298"/>
                      <a:pt x="305" y="295"/>
                      <a:pt x="303" y="295"/>
                    </a:cubicBezTo>
                    <a:cubicBezTo>
                      <a:pt x="303" y="295"/>
                      <a:pt x="302" y="296"/>
                      <a:pt x="301" y="297"/>
                    </a:cubicBezTo>
                    <a:moveTo>
                      <a:pt x="291" y="300"/>
                    </a:moveTo>
                    <a:cubicBezTo>
                      <a:pt x="291" y="300"/>
                      <a:pt x="290" y="299"/>
                      <a:pt x="289" y="299"/>
                    </a:cubicBezTo>
                    <a:cubicBezTo>
                      <a:pt x="289" y="298"/>
                      <a:pt x="281" y="294"/>
                      <a:pt x="284" y="290"/>
                    </a:cubicBezTo>
                    <a:cubicBezTo>
                      <a:pt x="284" y="291"/>
                      <a:pt x="292" y="300"/>
                      <a:pt x="291" y="300"/>
                    </a:cubicBezTo>
                    <a:moveTo>
                      <a:pt x="346" y="289"/>
                    </a:moveTo>
                    <a:cubicBezTo>
                      <a:pt x="346" y="289"/>
                      <a:pt x="346" y="288"/>
                      <a:pt x="346" y="288"/>
                    </a:cubicBezTo>
                    <a:cubicBezTo>
                      <a:pt x="346" y="287"/>
                      <a:pt x="346" y="287"/>
                      <a:pt x="346" y="287"/>
                    </a:cubicBezTo>
                    <a:cubicBezTo>
                      <a:pt x="347" y="287"/>
                      <a:pt x="348" y="288"/>
                      <a:pt x="348" y="288"/>
                    </a:cubicBezTo>
                    <a:cubicBezTo>
                      <a:pt x="349" y="289"/>
                      <a:pt x="350" y="289"/>
                      <a:pt x="350" y="289"/>
                    </a:cubicBezTo>
                    <a:cubicBezTo>
                      <a:pt x="350" y="289"/>
                      <a:pt x="350" y="289"/>
                      <a:pt x="349" y="288"/>
                    </a:cubicBezTo>
                    <a:cubicBezTo>
                      <a:pt x="352" y="288"/>
                      <a:pt x="352" y="290"/>
                      <a:pt x="351" y="291"/>
                    </a:cubicBezTo>
                    <a:cubicBezTo>
                      <a:pt x="351" y="291"/>
                      <a:pt x="351" y="291"/>
                      <a:pt x="351" y="292"/>
                    </a:cubicBezTo>
                    <a:cubicBezTo>
                      <a:pt x="349" y="292"/>
                      <a:pt x="347" y="294"/>
                      <a:pt x="346" y="294"/>
                    </a:cubicBezTo>
                    <a:cubicBezTo>
                      <a:pt x="343" y="291"/>
                      <a:pt x="341" y="291"/>
                      <a:pt x="339" y="289"/>
                    </a:cubicBezTo>
                    <a:cubicBezTo>
                      <a:pt x="340" y="289"/>
                      <a:pt x="340" y="289"/>
                      <a:pt x="341" y="289"/>
                    </a:cubicBezTo>
                    <a:cubicBezTo>
                      <a:pt x="343" y="289"/>
                      <a:pt x="345" y="289"/>
                      <a:pt x="346" y="289"/>
                    </a:cubicBezTo>
                    <a:moveTo>
                      <a:pt x="304" y="306"/>
                    </a:moveTo>
                    <a:cubicBezTo>
                      <a:pt x="298" y="303"/>
                      <a:pt x="291" y="292"/>
                      <a:pt x="285" y="285"/>
                    </a:cubicBezTo>
                    <a:cubicBezTo>
                      <a:pt x="294" y="293"/>
                      <a:pt x="301" y="297"/>
                      <a:pt x="304" y="306"/>
                    </a:cubicBezTo>
                    <a:moveTo>
                      <a:pt x="390" y="283"/>
                    </a:moveTo>
                    <a:cubicBezTo>
                      <a:pt x="390" y="283"/>
                      <a:pt x="390" y="283"/>
                      <a:pt x="390" y="283"/>
                    </a:cubicBezTo>
                    <a:cubicBezTo>
                      <a:pt x="390" y="283"/>
                      <a:pt x="390" y="283"/>
                      <a:pt x="390" y="283"/>
                    </a:cubicBezTo>
                    <a:cubicBezTo>
                      <a:pt x="390" y="283"/>
                      <a:pt x="390" y="283"/>
                      <a:pt x="390" y="283"/>
                    </a:cubicBezTo>
                    <a:moveTo>
                      <a:pt x="361" y="276"/>
                    </a:moveTo>
                    <a:cubicBezTo>
                      <a:pt x="359" y="275"/>
                      <a:pt x="359" y="274"/>
                      <a:pt x="359" y="273"/>
                    </a:cubicBezTo>
                    <a:cubicBezTo>
                      <a:pt x="359" y="274"/>
                      <a:pt x="360" y="275"/>
                      <a:pt x="361" y="276"/>
                    </a:cubicBezTo>
                    <a:cubicBezTo>
                      <a:pt x="361" y="276"/>
                      <a:pt x="361" y="276"/>
                      <a:pt x="361" y="276"/>
                    </a:cubicBezTo>
                    <a:moveTo>
                      <a:pt x="332" y="277"/>
                    </a:moveTo>
                    <a:cubicBezTo>
                      <a:pt x="330" y="277"/>
                      <a:pt x="330" y="275"/>
                      <a:pt x="329" y="273"/>
                    </a:cubicBezTo>
                    <a:cubicBezTo>
                      <a:pt x="329" y="273"/>
                      <a:pt x="330" y="273"/>
                      <a:pt x="330" y="273"/>
                    </a:cubicBezTo>
                    <a:cubicBezTo>
                      <a:pt x="332" y="273"/>
                      <a:pt x="332" y="274"/>
                      <a:pt x="333" y="276"/>
                    </a:cubicBezTo>
                    <a:cubicBezTo>
                      <a:pt x="333" y="277"/>
                      <a:pt x="332" y="277"/>
                      <a:pt x="332" y="277"/>
                    </a:cubicBezTo>
                    <a:moveTo>
                      <a:pt x="358" y="281"/>
                    </a:moveTo>
                    <a:cubicBezTo>
                      <a:pt x="355" y="278"/>
                      <a:pt x="351" y="276"/>
                      <a:pt x="355" y="273"/>
                    </a:cubicBezTo>
                    <a:cubicBezTo>
                      <a:pt x="354" y="276"/>
                      <a:pt x="361" y="277"/>
                      <a:pt x="358" y="281"/>
                    </a:cubicBezTo>
                    <a:moveTo>
                      <a:pt x="361" y="274"/>
                    </a:moveTo>
                    <a:cubicBezTo>
                      <a:pt x="360" y="273"/>
                      <a:pt x="359" y="272"/>
                      <a:pt x="358" y="270"/>
                    </a:cubicBezTo>
                    <a:cubicBezTo>
                      <a:pt x="360" y="271"/>
                      <a:pt x="361" y="273"/>
                      <a:pt x="361" y="274"/>
                    </a:cubicBezTo>
                    <a:moveTo>
                      <a:pt x="358" y="271"/>
                    </a:moveTo>
                    <a:cubicBezTo>
                      <a:pt x="356" y="271"/>
                      <a:pt x="355" y="270"/>
                      <a:pt x="355" y="269"/>
                    </a:cubicBezTo>
                    <a:cubicBezTo>
                      <a:pt x="354" y="269"/>
                      <a:pt x="355" y="268"/>
                      <a:pt x="355" y="268"/>
                    </a:cubicBezTo>
                    <a:cubicBezTo>
                      <a:pt x="356" y="268"/>
                      <a:pt x="357" y="269"/>
                      <a:pt x="358" y="271"/>
                    </a:cubicBezTo>
                    <a:cubicBezTo>
                      <a:pt x="358" y="271"/>
                      <a:pt x="358" y="271"/>
                      <a:pt x="358" y="271"/>
                    </a:cubicBezTo>
                    <a:moveTo>
                      <a:pt x="259" y="267"/>
                    </a:moveTo>
                    <a:cubicBezTo>
                      <a:pt x="257" y="267"/>
                      <a:pt x="256" y="265"/>
                      <a:pt x="258" y="264"/>
                    </a:cubicBezTo>
                    <a:cubicBezTo>
                      <a:pt x="259" y="264"/>
                      <a:pt x="259" y="265"/>
                      <a:pt x="260" y="265"/>
                    </a:cubicBezTo>
                    <a:cubicBezTo>
                      <a:pt x="259" y="266"/>
                      <a:pt x="259" y="266"/>
                      <a:pt x="260" y="267"/>
                    </a:cubicBezTo>
                    <a:cubicBezTo>
                      <a:pt x="259" y="267"/>
                      <a:pt x="259" y="267"/>
                      <a:pt x="259" y="267"/>
                    </a:cubicBezTo>
                    <a:moveTo>
                      <a:pt x="352" y="272"/>
                    </a:moveTo>
                    <a:cubicBezTo>
                      <a:pt x="348" y="272"/>
                      <a:pt x="338" y="261"/>
                      <a:pt x="342" y="259"/>
                    </a:cubicBezTo>
                    <a:cubicBezTo>
                      <a:pt x="346" y="264"/>
                      <a:pt x="349" y="269"/>
                      <a:pt x="353" y="271"/>
                    </a:cubicBezTo>
                    <a:cubicBezTo>
                      <a:pt x="353" y="272"/>
                      <a:pt x="352" y="272"/>
                      <a:pt x="352" y="272"/>
                    </a:cubicBezTo>
                    <a:moveTo>
                      <a:pt x="340" y="259"/>
                    </a:moveTo>
                    <a:cubicBezTo>
                      <a:pt x="337" y="259"/>
                      <a:pt x="331" y="252"/>
                      <a:pt x="331" y="250"/>
                    </a:cubicBezTo>
                    <a:cubicBezTo>
                      <a:pt x="334" y="251"/>
                      <a:pt x="339" y="255"/>
                      <a:pt x="341" y="259"/>
                    </a:cubicBezTo>
                    <a:cubicBezTo>
                      <a:pt x="340" y="259"/>
                      <a:pt x="340" y="259"/>
                      <a:pt x="340" y="259"/>
                    </a:cubicBezTo>
                    <a:moveTo>
                      <a:pt x="322" y="251"/>
                    </a:moveTo>
                    <a:cubicBezTo>
                      <a:pt x="320" y="251"/>
                      <a:pt x="319" y="248"/>
                      <a:pt x="318" y="248"/>
                    </a:cubicBezTo>
                    <a:cubicBezTo>
                      <a:pt x="318" y="248"/>
                      <a:pt x="318" y="247"/>
                      <a:pt x="319" y="247"/>
                    </a:cubicBezTo>
                    <a:cubicBezTo>
                      <a:pt x="320" y="247"/>
                      <a:pt x="321" y="250"/>
                      <a:pt x="322" y="251"/>
                    </a:cubicBezTo>
                    <a:cubicBezTo>
                      <a:pt x="322" y="251"/>
                      <a:pt x="322" y="251"/>
                      <a:pt x="322" y="251"/>
                    </a:cubicBezTo>
                    <a:moveTo>
                      <a:pt x="320" y="247"/>
                    </a:moveTo>
                    <a:cubicBezTo>
                      <a:pt x="320" y="246"/>
                      <a:pt x="320" y="246"/>
                      <a:pt x="322" y="246"/>
                    </a:cubicBezTo>
                    <a:cubicBezTo>
                      <a:pt x="323" y="246"/>
                      <a:pt x="325" y="246"/>
                      <a:pt x="326" y="247"/>
                    </a:cubicBezTo>
                    <a:cubicBezTo>
                      <a:pt x="325" y="248"/>
                      <a:pt x="325" y="249"/>
                      <a:pt x="325" y="249"/>
                    </a:cubicBezTo>
                    <a:cubicBezTo>
                      <a:pt x="325" y="250"/>
                      <a:pt x="324" y="250"/>
                      <a:pt x="324" y="250"/>
                    </a:cubicBezTo>
                    <a:cubicBezTo>
                      <a:pt x="323" y="250"/>
                      <a:pt x="322" y="249"/>
                      <a:pt x="322" y="249"/>
                    </a:cubicBezTo>
                    <a:cubicBezTo>
                      <a:pt x="321" y="248"/>
                      <a:pt x="321" y="247"/>
                      <a:pt x="320" y="247"/>
                    </a:cubicBezTo>
                    <a:cubicBezTo>
                      <a:pt x="320" y="247"/>
                      <a:pt x="320" y="247"/>
                      <a:pt x="320" y="247"/>
                    </a:cubicBezTo>
                    <a:moveTo>
                      <a:pt x="316" y="249"/>
                    </a:moveTo>
                    <a:cubicBezTo>
                      <a:pt x="314" y="249"/>
                      <a:pt x="313" y="248"/>
                      <a:pt x="313" y="247"/>
                    </a:cubicBezTo>
                    <a:cubicBezTo>
                      <a:pt x="313" y="246"/>
                      <a:pt x="313" y="246"/>
                      <a:pt x="313" y="246"/>
                    </a:cubicBezTo>
                    <a:cubicBezTo>
                      <a:pt x="314" y="246"/>
                      <a:pt x="315" y="246"/>
                      <a:pt x="316" y="248"/>
                    </a:cubicBezTo>
                    <a:cubicBezTo>
                      <a:pt x="316" y="249"/>
                      <a:pt x="316" y="249"/>
                      <a:pt x="316" y="249"/>
                    </a:cubicBezTo>
                    <a:moveTo>
                      <a:pt x="286" y="246"/>
                    </a:moveTo>
                    <a:cubicBezTo>
                      <a:pt x="286" y="246"/>
                      <a:pt x="285" y="245"/>
                      <a:pt x="284" y="245"/>
                    </a:cubicBezTo>
                    <a:cubicBezTo>
                      <a:pt x="284" y="244"/>
                      <a:pt x="285" y="244"/>
                      <a:pt x="285" y="244"/>
                    </a:cubicBezTo>
                    <a:cubicBezTo>
                      <a:pt x="286" y="244"/>
                      <a:pt x="287" y="245"/>
                      <a:pt x="288" y="245"/>
                    </a:cubicBezTo>
                    <a:cubicBezTo>
                      <a:pt x="287" y="246"/>
                      <a:pt x="287" y="246"/>
                      <a:pt x="286" y="246"/>
                    </a:cubicBezTo>
                    <a:moveTo>
                      <a:pt x="250" y="256"/>
                    </a:moveTo>
                    <a:cubicBezTo>
                      <a:pt x="247" y="255"/>
                      <a:pt x="246" y="254"/>
                      <a:pt x="245" y="253"/>
                    </a:cubicBezTo>
                    <a:cubicBezTo>
                      <a:pt x="245" y="250"/>
                      <a:pt x="242" y="248"/>
                      <a:pt x="240" y="247"/>
                    </a:cubicBezTo>
                    <a:cubicBezTo>
                      <a:pt x="239" y="246"/>
                      <a:pt x="238" y="244"/>
                      <a:pt x="237" y="243"/>
                    </a:cubicBezTo>
                    <a:cubicBezTo>
                      <a:pt x="242" y="244"/>
                      <a:pt x="245" y="252"/>
                      <a:pt x="250" y="256"/>
                    </a:cubicBezTo>
                    <a:moveTo>
                      <a:pt x="303" y="245"/>
                    </a:moveTo>
                    <a:cubicBezTo>
                      <a:pt x="306" y="243"/>
                      <a:pt x="299" y="243"/>
                      <a:pt x="303" y="240"/>
                    </a:cubicBezTo>
                    <a:cubicBezTo>
                      <a:pt x="307" y="243"/>
                      <a:pt x="309" y="247"/>
                      <a:pt x="308" y="250"/>
                    </a:cubicBezTo>
                    <a:cubicBezTo>
                      <a:pt x="308" y="251"/>
                      <a:pt x="300" y="252"/>
                      <a:pt x="306" y="254"/>
                    </a:cubicBezTo>
                    <a:cubicBezTo>
                      <a:pt x="300" y="253"/>
                      <a:pt x="298" y="245"/>
                      <a:pt x="296" y="242"/>
                    </a:cubicBezTo>
                    <a:cubicBezTo>
                      <a:pt x="296" y="241"/>
                      <a:pt x="297" y="241"/>
                      <a:pt x="297" y="241"/>
                    </a:cubicBezTo>
                    <a:cubicBezTo>
                      <a:pt x="299" y="241"/>
                      <a:pt x="301" y="244"/>
                      <a:pt x="303" y="245"/>
                    </a:cubicBezTo>
                    <a:moveTo>
                      <a:pt x="323" y="241"/>
                    </a:moveTo>
                    <a:cubicBezTo>
                      <a:pt x="322" y="241"/>
                      <a:pt x="320" y="240"/>
                      <a:pt x="319" y="239"/>
                    </a:cubicBezTo>
                    <a:cubicBezTo>
                      <a:pt x="318" y="237"/>
                      <a:pt x="318" y="236"/>
                      <a:pt x="318" y="236"/>
                    </a:cubicBezTo>
                    <a:cubicBezTo>
                      <a:pt x="318" y="236"/>
                      <a:pt x="319" y="237"/>
                      <a:pt x="321" y="238"/>
                    </a:cubicBezTo>
                    <a:cubicBezTo>
                      <a:pt x="323" y="238"/>
                      <a:pt x="323" y="239"/>
                      <a:pt x="324" y="241"/>
                    </a:cubicBezTo>
                    <a:cubicBezTo>
                      <a:pt x="323" y="241"/>
                      <a:pt x="323" y="241"/>
                      <a:pt x="323" y="241"/>
                    </a:cubicBezTo>
                    <a:moveTo>
                      <a:pt x="302" y="233"/>
                    </a:moveTo>
                    <a:cubicBezTo>
                      <a:pt x="298" y="233"/>
                      <a:pt x="298" y="230"/>
                      <a:pt x="300" y="230"/>
                    </a:cubicBezTo>
                    <a:cubicBezTo>
                      <a:pt x="300" y="230"/>
                      <a:pt x="301" y="231"/>
                      <a:pt x="302" y="233"/>
                    </a:cubicBezTo>
                    <a:moveTo>
                      <a:pt x="315" y="234"/>
                    </a:moveTo>
                    <a:cubicBezTo>
                      <a:pt x="313" y="234"/>
                      <a:pt x="310" y="230"/>
                      <a:pt x="313" y="229"/>
                    </a:cubicBezTo>
                    <a:cubicBezTo>
                      <a:pt x="314" y="230"/>
                      <a:pt x="314" y="230"/>
                      <a:pt x="314" y="230"/>
                    </a:cubicBezTo>
                    <a:cubicBezTo>
                      <a:pt x="315" y="231"/>
                      <a:pt x="315" y="232"/>
                      <a:pt x="316" y="234"/>
                    </a:cubicBezTo>
                    <a:cubicBezTo>
                      <a:pt x="316" y="234"/>
                      <a:pt x="316" y="234"/>
                      <a:pt x="315" y="234"/>
                    </a:cubicBezTo>
                    <a:moveTo>
                      <a:pt x="229" y="234"/>
                    </a:moveTo>
                    <a:cubicBezTo>
                      <a:pt x="228" y="234"/>
                      <a:pt x="224" y="232"/>
                      <a:pt x="223" y="228"/>
                    </a:cubicBezTo>
                    <a:cubicBezTo>
                      <a:pt x="225" y="229"/>
                      <a:pt x="228" y="231"/>
                      <a:pt x="229" y="234"/>
                    </a:cubicBezTo>
                    <a:moveTo>
                      <a:pt x="265" y="235"/>
                    </a:moveTo>
                    <a:cubicBezTo>
                      <a:pt x="265" y="235"/>
                      <a:pt x="256" y="229"/>
                      <a:pt x="254" y="225"/>
                    </a:cubicBezTo>
                    <a:cubicBezTo>
                      <a:pt x="254" y="224"/>
                      <a:pt x="254" y="224"/>
                      <a:pt x="254" y="224"/>
                    </a:cubicBezTo>
                    <a:cubicBezTo>
                      <a:pt x="256" y="224"/>
                      <a:pt x="260" y="228"/>
                      <a:pt x="265" y="231"/>
                    </a:cubicBezTo>
                    <a:cubicBezTo>
                      <a:pt x="269" y="235"/>
                      <a:pt x="273" y="239"/>
                      <a:pt x="272" y="239"/>
                    </a:cubicBezTo>
                    <a:cubicBezTo>
                      <a:pt x="272" y="239"/>
                      <a:pt x="268" y="236"/>
                      <a:pt x="257" y="226"/>
                    </a:cubicBezTo>
                    <a:cubicBezTo>
                      <a:pt x="259" y="228"/>
                      <a:pt x="265" y="233"/>
                      <a:pt x="265" y="235"/>
                    </a:cubicBezTo>
                    <a:moveTo>
                      <a:pt x="301" y="227"/>
                    </a:moveTo>
                    <a:cubicBezTo>
                      <a:pt x="303" y="227"/>
                      <a:pt x="301" y="226"/>
                      <a:pt x="300" y="223"/>
                    </a:cubicBezTo>
                    <a:cubicBezTo>
                      <a:pt x="303" y="224"/>
                      <a:pt x="306" y="226"/>
                      <a:pt x="307" y="229"/>
                    </a:cubicBezTo>
                    <a:cubicBezTo>
                      <a:pt x="303" y="229"/>
                      <a:pt x="303" y="228"/>
                      <a:pt x="301" y="230"/>
                    </a:cubicBezTo>
                    <a:cubicBezTo>
                      <a:pt x="300" y="230"/>
                      <a:pt x="300" y="229"/>
                      <a:pt x="299" y="229"/>
                    </a:cubicBezTo>
                    <a:cubicBezTo>
                      <a:pt x="300" y="228"/>
                      <a:pt x="300" y="228"/>
                      <a:pt x="299" y="227"/>
                    </a:cubicBezTo>
                    <a:cubicBezTo>
                      <a:pt x="300" y="227"/>
                      <a:pt x="301" y="227"/>
                      <a:pt x="301" y="227"/>
                    </a:cubicBezTo>
                    <a:moveTo>
                      <a:pt x="284" y="222"/>
                    </a:moveTo>
                    <a:cubicBezTo>
                      <a:pt x="283" y="220"/>
                      <a:pt x="282" y="219"/>
                      <a:pt x="282" y="218"/>
                    </a:cubicBezTo>
                    <a:cubicBezTo>
                      <a:pt x="282" y="218"/>
                      <a:pt x="283" y="218"/>
                      <a:pt x="284" y="219"/>
                    </a:cubicBezTo>
                    <a:cubicBezTo>
                      <a:pt x="283" y="220"/>
                      <a:pt x="283" y="221"/>
                      <a:pt x="284" y="222"/>
                    </a:cubicBezTo>
                    <a:moveTo>
                      <a:pt x="252" y="224"/>
                    </a:moveTo>
                    <a:cubicBezTo>
                      <a:pt x="250" y="221"/>
                      <a:pt x="248" y="219"/>
                      <a:pt x="246" y="216"/>
                    </a:cubicBezTo>
                    <a:cubicBezTo>
                      <a:pt x="248" y="218"/>
                      <a:pt x="250" y="219"/>
                      <a:pt x="252" y="221"/>
                    </a:cubicBezTo>
                    <a:cubicBezTo>
                      <a:pt x="252" y="222"/>
                      <a:pt x="255" y="223"/>
                      <a:pt x="252" y="224"/>
                    </a:cubicBezTo>
                    <a:moveTo>
                      <a:pt x="268" y="220"/>
                    </a:moveTo>
                    <a:cubicBezTo>
                      <a:pt x="265" y="218"/>
                      <a:pt x="261" y="219"/>
                      <a:pt x="262" y="214"/>
                    </a:cubicBezTo>
                    <a:cubicBezTo>
                      <a:pt x="263" y="215"/>
                      <a:pt x="265" y="216"/>
                      <a:pt x="266" y="216"/>
                    </a:cubicBezTo>
                    <a:cubicBezTo>
                      <a:pt x="267" y="215"/>
                      <a:pt x="268" y="215"/>
                      <a:pt x="269" y="215"/>
                    </a:cubicBezTo>
                    <a:cubicBezTo>
                      <a:pt x="270" y="215"/>
                      <a:pt x="272" y="215"/>
                      <a:pt x="273" y="216"/>
                    </a:cubicBezTo>
                    <a:cubicBezTo>
                      <a:pt x="274" y="217"/>
                      <a:pt x="275" y="217"/>
                      <a:pt x="276" y="217"/>
                    </a:cubicBezTo>
                    <a:cubicBezTo>
                      <a:pt x="276" y="217"/>
                      <a:pt x="276" y="217"/>
                      <a:pt x="277" y="217"/>
                    </a:cubicBezTo>
                    <a:cubicBezTo>
                      <a:pt x="277" y="219"/>
                      <a:pt x="278" y="220"/>
                      <a:pt x="280" y="222"/>
                    </a:cubicBezTo>
                    <a:cubicBezTo>
                      <a:pt x="279" y="222"/>
                      <a:pt x="279" y="222"/>
                      <a:pt x="279" y="222"/>
                    </a:cubicBezTo>
                    <a:cubicBezTo>
                      <a:pt x="278" y="222"/>
                      <a:pt x="276" y="221"/>
                      <a:pt x="275" y="220"/>
                    </a:cubicBezTo>
                    <a:cubicBezTo>
                      <a:pt x="274" y="222"/>
                      <a:pt x="275" y="222"/>
                      <a:pt x="275" y="223"/>
                    </a:cubicBezTo>
                    <a:cubicBezTo>
                      <a:pt x="279" y="224"/>
                      <a:pt x="282" y="226"/>
                      <a:pt x="286" y="227"/>
                    </a:cubicBezTo>
                    <a:cubicBezTo>
                      <a:pt x="286" y="226"/>
                      <a:pt x="285" y="225"/>
                      <a:pt x="285" y="224"/>
                    </a:cubicBezTo>
                    <a:cubicBezTo>
                      <a:pt x="286" y="227"/>
                      <a:pt x="289" y="230"/>
                      <a:pt x="289" y="231"/>
                    </a:cubicBezTo>
                    <a:cubicBezTo>
                      <a:pt x="289" y="232"/>
                      <a:pt x="288" y="232"/>
                      <a:pt x="287" y="232"/>
                    </a:cubicBezTo>
                    <a:cubicBezTo>
                      <a:pt x="284" y="232"/>
                      <a:pt x="280" y="229"/>
                      <a:pt x="276" y="227"/>
                    </a:cubicBezTo>
                    <a:cubicBezTo>
                      <a:pt x="276" y="228"/>
                      <a:pt x="276" y="228"/>
                      <a:pt x="276" y="228"/>
                    </a:cubicBezTo>
                    <a:cubicBezTo>
                      <a:pt x="276" y="228"/>
                      <a:pt x="276" y="228"/>
                      <a:pt x="275" y="228"/>
                    </a:cubicBezTo>
                    <a:cubicBezTo>
                      <a:pt x="274" y="228"/>
                      <a:pt x="274" y="228"/>
                      <a:pt x="274" y="227"/>
                    </a:cubicBezTo>
                    <a:cubicBezTo>
                      <a:pt x="274" y="227"/>
                      <a:pt x="274" y="227"/>
                      <a:pt x="274" y="227"/>
                    </a:cubicBezTo>
                    <a:cubicBezTo>
                      <a:pt x="274" y="226"/>
                      <a:pt x="273" y="226"/>
                      <a:pt x="272" y="226"/>
                    </a:cubicBezTo>
                    <a:cubicBezTo>
                      <a:pt x="271" y="226"/>
                      <a:pt x="270" y="227"/>
                      <a:pt x="271" y="227"/>
                    </a:cubicBezTo>
                    <a:cubicBezTo>
                      <a:pt x="271" y="227"/>
                      <a:pt x="272" y="227"/>
                      <a:pt x="272" y="227"/>
                    </a:cubicBezTo>
                    <a:cubicBezTo>
                      <a:pt x="272" y="227"/>
                      <a:pt x="272" y="227"/>
                      <a:pt x="272" y="227"/>
                    </a:cubicBezTo>
                    <a:cubicBezTo>
                      <a:pt x="272" y="227"/>
                      <a:pt x="272" y="227"/>
                      <a:pt x="272" y="227"/>
                    </a:cubicBezTo>
                    <a:cubicBezTo>
                      <a:pt x="271" y="228"/>
                      <a:pt x="271" y="228"/>
                      <a:pt x="270" y="228"/>
                    </a:cubicBezTo>
                    <a:cubicBezTo>
                      <a:pt x="268" y="228"/>
                      <a:pt x="266" y="227"/>
                      <a:pt x="265" y="226"/>
                    </a:cubicBezTo>
                    <a:cubicBezTo>
                      <a:pt x="262" y="224"/>
                      <a:pt x="261" y="219"/>
                      <a:pt x="258" y="217"/>
                    </a:cubicBezTo>
                    <a:cubicBezTo>
                      <a:pt x="261" y="217"/>
                      <a:pt x="265" y="220"/>
                      <a:pt x="267" y="222"/>
                    </a:cubicBezTo>
                    <a:cubicBezTo>
                      <a:pt x="267" y="222"/>
                      <a:pt x="267" y="222"/>
                      <a:pt x="268" y="222"/>
                    </a:cubicBezTo>
                    <a:cubicBezTo>
                      <a:pt x="268" y="222"/>
                      <a:pt x="268" y="222"/>
                      <a:pt x="268" y="222"/>
                    </a:cubicBezTo>
                    <a:cubicBezTo>
                      <a:pt x="268" y="222"/>
                      <a:pt x="268" y="222"/>
                      <a:pt x="268" y="222"/>
                    </a:cubicBezTo>
                    <a:cubicBezTo>
                      <a:pt x="268" y="222"/>
                      <a:pt x="268" y="222"/>
                      <a:pt x="269" y="222"/>
                    </a:cubicBezTo>
                    <a:cubicBezTo>
                      <a:pt x="269" y="221"/>
                      <a:pt x="269" y="220"/>
                      <a:pt x="268" y="220"/>
                    </a:cubicBezTo>
                    <a:moveTo>
                      <a:pt x="295" y="219"/>
                    </a:moveTo>
                    <a:cubicBezTo>
                      <a:pt x="292" y="219"/>
                      <a:pt x="292" y="215"/>
                      <a:pt x="289" y="213"/>
                    </a:cubicBezTo>
                    <a:cubicBezTo>
                      <a:pt x="290" y="213"/>
                      <a:pt x="290" y="213"/>
                      <a:pt x="291" y="213"/>
                    </a:cubicBezTo>
                    <a:cubicBezTo>
                      <a:pt x="294" y="213"/>
                      <a:pt x="295" y="217"/>
                      <a:pt x="296" y="218"/>
                    </a:cubicBezTo>
                    <a:cubicBezTo>
                      <a:pt x="296" y="219"/>
                      <a:pt x="295" y="219"/>
                      <a:pt x="295" y="219"/>
                    </a:cubicBezTo>
                    <a:moveTo>
                      <a:pt x="202" y="216"/>
                    </a:moveTo>
                    <a:cubicBezTo>
                      <a:pt x="201" y="215"/>
                      <a:pt x="200" y="214"/>
                      <a:pt x="199" y="213"/>
                    </a:cubicBezTo>
                    <a:cubicBezTo>
                      <a:pt x="200" y="214"/>
                      <a:pt x="201" y="215"/>
                      <a:pt x="202" y="216"/>
                    </a:cubicBezTo>
                    <a:moveTo>
                      <a:pt x="231" y="213"/>
                    </a:moveTo>
                    <a:cubicBezTo>
                      <a:pt x="230" y="213"/>
                      <a:pt x="230" y="212"/>
                      <a:pt x="230" y="212"/>
                    </a:cubicBezTo>
                    <a:cubicBezTo>
                      <a:pt x="231" y="212"/>
                      <a:pt x="231" y="213"/>
                      <a:pt x="232" y="213"/>
                    </a:cubicBezTo>
                    <a:cubicBezTo>
                      <a:pt x="232" y="213"/>
                      <a:pt x="231" y="213"/>
                      <a:pt x="231" y="213"/>
                    </a:cubicBezTo>
                    <a:moveTo>
                      <a:pt x="289" y="212"/>
                    </a:moveTo>
                    <a:cubicBezTo>
                      <a:pt x="288" y="212"/>
                      <a:pt x="288" y="211"/>
                      <a:pt x="287" y="211"/>
                    </a:cubicBezTo>
                    <a:cubicBezTo>
                      <a:pt x="288" y="210"/>
                      <a:pt x="288" y="210"/>
                      <a:pt x="289" y="209"/>
                    </a:cubicBezTo>
                    <a:cubicBezTo>
                      <a:pt x="289" y="210"/>
                      <a:pt x="290" y="210"/>
                      <a:pt x="290" y="211"/>
                    </a:cubicBezTo>
                    <a:cubicBezTo>
                      <a:pt x="290" y="211"/>
                      <a:pt x="289" y="212"/>
                      <a:pt x="289" y="212"/>
                    </a:cubicBezTo>
                    <a:moveTo>
                      <a:pt x="297" y="229"/>
                    </a:moveTo>
                    <a:cubicBezTo>
                      <a:pt x="288" y="223"/>
                      <a:pt x="284" y="216"/>
                      <a:pt x="278" y="209"/>
                    </a:cubicBezTo>
                    <a:cubicBezTo>
                      <a:pt x="280" y="210"/>
                      <a:pt x="282" y="215"/>
                      <a:pt x="285" y="215"/>
                    </a:cubicBezTo>
                    <a:cubicBezTo>
                      <a:pt x="285" y="215"/>
                      <a:pt x="286" y="214"/>
                      <a:pt x="286" y="214"/>
                    </a:cubicBezTo>
                    <a:cubicBezTo>
                      <a:pt x="290" y="219"/>
                      <a:pt x="298" y="223"/>
                      <a:pt x="297" y="229"/>
                    </a:cubicBezTo>
                    <a:moveTo>
                      <a:pt x="285" y="212"/>
                    </a:moveTo>
                    <a:cubicBezTo>
                      <a:pt x="284" y="211"/>
                      <a:pt x="283" y="210"/>
                      <a:pt x="284" y="209"/>
                    </a:cubicBezTo>
                    <a:cubicBezTo>
                      <a:pt x="284" y="209"/>
                      <a:pt x="284" y="209"/>
                      <a:pt x="284" y="209"/>
                    </a:cubicBezTo>
                    <a:cubicBezTo>
                      <a:pt x="284" y="210"/>
                      <a:pt x="285" y="211"/>
                      <a:pt x="285" y="212"/>
                    </a:cubicBezTo>
                    <a:moveTo>
                      <a:pt x="237" y="212"/>
                    </a:moveTo>
                    <a:cubicBezTo>
                      <a:pt x="236" y="211"/>
                      <a:pt x="235" y="209"/>
                      <a:pt x="235" y="208"/>
                    </a:cubicBezTo>
                    <a:cubicBezTo>
                      <a:pt x="236" y="209"/>
                      <a:pt x="237" y="210"/>
                      <a:pt x="238" y="212"/>
                    </a:cubicBezTo>
                    <a:cubicBezTo>
                      <a:pt x="237" y="212"/>
                      <a:pt x="237" y="212"/>
                      <a:pt x="237" y="212"/>
                    </a:cubicBezTo>
                    <a:moveTo>
                      <a:pt x="265" y="207"/>
                    </a:moveTo>
                    <a:cubicBezTo>
                      <a:pt x="265" y="207"/>
                      <a:pt x="265" y="207"/>
                      <a:pt x="265" y="207"/>
                    </a:cubicBezTo>
                    <a:cubicBezTo>
                      <a:pt x="265" y="206"/>
                      <a:pt x="265" y="205"/>
                      <a:pt x="265" y="204"/>
                    </a:cubicBezTo>
                    <a:cubicBezTo>
                      <a:pt x="265" y="205"/>
                      <a:pt x="266" y="206"/>
                      <a:pt x="266" y="207"/>
                    </a:cubicBezTo>
                    <a:cubicBezTo>
                      <a:pt x="266" y="207"/>
                      <a:pt x="266" y="207"/>
                      <a:pt x="265" y="207"/>
                    </a:cubicBezTo>
                    <a:moveTo>
                      <a:pt x="261" y="204"/>
                    </a:moveTo>
                    <a:cubicBezTo>
                      <a:pt x="261" y="203"/>
                      <a:pt x="260" y="202"/>
                      <a:pt x="259" y="202"/>
                    </a:cubicBezTo>
                    <a:cubicBezTo>
                      <a:pt x="259" y="202"/>
                      <a:pt x="259" y="202"/>
                      <a:pt x="260" y="202"/>
                    </a:cubicBezTo>
                    <a:cubicBezTo>
                      <a:pt x="260" y="202"/>
                      <a:pt x="261" y="202"/>
                      <a:pt x="261" y="202"/>
                    </a:cubicBezTo>
                    <a:cubicBezTo>
                      <a:pt x="262" y="203"/>
                      <a:pt x="262" y="203"/>
                      <a:pt x="261" y="204"/>
                    </a:cubicBezTo>
                    <a:moveTo>
                      <a:pt x="251" y="199"/>
                    </a:moveTo>
                    <a:cubicBezTo>
                      <a:pt x="249" y="198"/>
                      <a:pt x="249" y="197"/>
                      <a:pt x="250" y="196"/>
                    </a:cubicBezTo>
                    <a:cubicBezTo>
                      <a:pt x="251" y="196"/>
                      <a:pt x="252" y="197"/>
                      <a:pt x="252" y="198"/>
                    </a:cubicBezTo>
                    <a:cubicBezTo>
                      <a:pt x="252" y="198"/>
                      <a:pt x="251" y="199"/>
                      <a:pt x="251" y="199"/>
                    </a:cubicBezTo>
                    <a:moveTo>
                      <a:pt x="272" y="204"/>
                    </a:moveTo>
                    <a:cubicBezTo>
                      <a:pt x="271" y="202"/>
                      <a:pt x="269" y="201"/>
                      <a:pt x="268" y="200"/>
                    </a:cubicBezTo>
                    <a:cubicBezTo>
                      <a:pt x="271" y="198"/>
                      <a:pt x="270" y="196"/>
                      <a:pt x="267" y="195"/>
                    </a:cubicBezTo>
                    <a:cubicBezTo>
                      <a:pt x="269" y="194"/>
                      <a:pt x="270" y="194"/>
                      <a:pt x="269" y="193"/>
                    </a:cubicBezTo>
                    <a:cubicBezTo>
                      <a:pt x="269" y="193"/>
                      <a:pt x="270" y="193"/>
                      <a:pt x="270" y="193"/>
                    </a:cubicBezTo>
                    <a:cubicBezTo>
                      <a:pt x="274" y="193"/>
                      <a:pt x="275" y="199"/>
                      <a:pt x="276" y="201"/>
                    </a:cubicBezTo>
                    <a:cubicBezTo>
                      <a:pt x="276" y="201"/>
                      <a:pt x="275" y="202"/>
                      <a:pt x="275" y="202"/>
                    </a:cubicBezTo>
                    <a:cubicBezTo>
                      <a:pt x="275" y="202"/>
                      <a:pt x="274" y="201"/>
                      <a:pt x="273" y="201"/>
                    </a:cubicBezTo>
                    <a:cubicBezTo>
                      <a:pt x="273" y="202"/>
                      <a:pt x="273" y="203"/>
                      <a:pt x="272" y="204"/>
                    </a:cubicBezTo>
                    <a:moveTo>
                      <a:pt x="243" y="197"/>
                    </a:moveTo>
                    <a:cubicBezTo>
                      <a:pt x="244" y="195"/>
                      <a:pt x="238" y="192"/>
                      <a:pt x="237" y="190"/>
                    </a:cubicBezTo>
                    <a:cubicBezTo>
                      <a:pt x="237" y="190"/>
                      <a:pt x="238" y="190"/>
                      <a:pt x="238" y="190"/>
                    </a:cubicBezTo>
                    <a:cubicBezTo>
                      <a:pt x="242" y="190"/>
                      <a:pt x="245" y="193"/>
                      <a:pt x="248" y="195"/>
                    </a:cubicBezTo>
                    <a:cubicBezTo>
                      <a:pt x="244" y="196"/>
                      <a:pt x="250" y="202"/>
                      <a:pt x="252" y="202"/>
                    </a:cubicBezTo>
                    <a:cubicBezTo>
                      <a:pt x="251" y="205"/>
                      <a:pt x="248" y="203"/>
                      <a:pt x="251" y="205"/>
                    </a:cubicBezTo>
                    <a:cubicBezTo>
                      <a:pt x="251" y="206"/>
                      <a:pt x="251" y="206"/>
                      <a:pt x="251" y="206"/>
                    </a:cubicBezTo>
                    <a:cubicBezTo>
                      <a:pt x="249" y="206"/>
                      <a:pt x="244" y="202"/>
                      <a:pt x="241" y="199"/>
                    </a:cubicBezTo>
                    <a:cubicBezTo>
                      <a:pt x="241" y="199"/>
                      <a:pt x="241" y="199"/>
                      <a:pt x="241" y="199"/>
                    </a:cubicBezTo>
                    <a:cubicBezTo>
                      <a:pt x="240" y="198"/>
                      <a:pt x="239" y="197"/>
                      <a:pt x="238" y="196"/>
                    </a:cubicBezTo>
                    <a:cubicBezTo>
                      <a:pt x="237" y="195"/>
                      <a:pt x="237" y="194"/>
                      <a:pt x="237" y="194"/>
                    </a:cubicBezTo>
                    <a:cubicBezTo>
                      <a:pt x="238" y="194"/>
                      <a:pt x="239" y="195"/>
                      <a:pt x="243" y="197"/>
                    </a:cubicBezTo>
                    <a:moveTo>
                      <a:pt x="253" y="197"/>
                    </a:moveTo>
                    <a:cubicBezTo>
                      <a:pt x="250" y="193"/>
                      <a:pt x="244" y="192"/>
                      <a:pt x="241" y="188"/>
                    </a:cubicBezTo>
                    <a:cubicBezTo>
                      <a:pt x="240" y="187"/>
                      <a:pt x="241" y="185"/>
                      <a:pt x="239" y="184"/>
                    </a:cubicBezTo>
                    <a:cubicBezTo>
                      <a:pt x="239" y="183"/>
                      <a:pt x="238" y="183"/>
                      <a:pt x="238" y="182"/>
                    </a:cubicBezTo>
                    <a:cubicBezTo>
                      <a:pt x="242" y="185"/>
                      <a:pt x="246" y="187"/>
                      <a:pt x="250" y="189"/>
                    </a:cubicBezTo>
                    <a:cubicBezTo>
                      <a:pt x="252" y="192"/>
                      <a:pt x="253" y="194"/>
                      <a:pt x="253" y="197"/>
                    </a:cubicBezTo>
                    <a:moveTo>
                      <a:pt x="173" y="180"/>
                    </a:moveTo>
                    <a:cubicBezTo>
                      <a:pt x="172" y="179"/>
                      <a:pt x="172" y="179"/>
                      <a:pt x="171" y="178"/>
                    </a:cubicBezTo>
                    <a:cubicBezTo>
                      <a:pt x="172" y="178"/>
                      <a:pt x="172" y="177"/>
                      <a:pt x="173" y="177"/>
                    </a:cubicBezTo>
                    <a:cubicBezTo>
                      <a:pt x="173" y="177"/>
                      <a:pt x="174" y="178"/>
                      <a:pt x="174" y="178"/>
                    </a:cubicBezTo>
                    <a:cubicBezTo>
                      <a:pt x="174" y="179"/>
                      <a:pt x="173" y="179"/>
                      <a:pt x="173" y="180"/>
                    </a:cubicBezTo>
                    <a:moveTo>
                      <a:pt x="170" y="178"/>
                    </a:moveTo>
                    <a:cubicBezTo>
                      <a:pt x="170" y="177"/>
                      <a:pt x="169" y="177"/>
                      <a:pt x="169" y="176"/>
                    </a:cubicBezTo>
                    <a:cubicBezTo>
                      <a:pt x="169" y="176"/>
                      <a:pt x="170" y="175"/>
                      <a:pt x="170" y="175"/>
                    </a:cubicBezTo>
                    <a:cubicBezTo>
                      <a:pt x="171" y="175"/>
                      <a:pt x="171" y="176"/>
                      <a:pt x="172" y="176"/>
                    </a:cubicBezTo>
                    <a:cubicBezTo>
                      <a:pt x="171" y="177"/>
                      <a:pt x="171" y="177"/>
                      <a:pt x="170" y="178"/>
                    </a:cubicBezTo>
                    <a:moveTo>
                      <a:pt x="211" y="170"/>
                    </a:moveTo>
                    <a:cubicBezTo>
                      <a:pt x="210" y="169"/>
                      <a:pt x="210" y="168"/>
                      <a:pt x="209" y="168"/>
                    </a:cubicBezTo>
                    <a:cubicBezTo>
                      <a:pt x="210" y="168"/>
                      <a:pt x="210" y="168"/>
                      <a:pt x="211" y="168"/>
                    </a:cubicBezTo>
                    <a:cubicBezTo>
                      <a:pt x="216" y="168"/>
                      <a:pt x="221" y="174"/>
                      <a:pt x="227" y="179"/>
                    </a:cubicBezTo>
                    <a:cubicBezTo>
                      <a:pt x="226" y="179"/>
                      <a:pt x="226" y="179"/>
                      <a:pt x="225" y="179"/>
                    </a:cubicBezTo>
                    <a:cubicBezTo>
                      <a:pt x="222" y="179"/>
                      <a:pt x="218" y="176"/>
                      <a:pt x="214" y="173"/>
                    </a:cubicBezTo>
                    <a:cubicBezTo>
                      <a:pt x="214" y="172"/>
                      <a:pt x="214" y="171"/>
                      <a:pt x="212" y="170"/>
                    </a:cubicBezTo>
                    <a:cubicBezTo>
                      <a:pt x="211" y="170"/>
                      <a:pt x="211" y="170"/>
                      <a:pt x="211" y="170"/>
                    </a:cubicBezTo>
                    <a:moveTo>
                      <a:pt x="154" y="171"/>
                    </a:moveTo>
                    <a:cubicBezTo>
                      <a:pt x="152" y="171"/>
                      <a:pt x="151" y="168"/>
                      <a:pt x="149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2" y="167"/>
                      <a:pt x="154" y="169"/>
                      <a:pt x="155" y="170"/>
                    </a:cubicBezTo>
                    <a:cubicBezTo>
                      <a:pt x="155" y="171"/>
                      <a:pt x="154" y="171"/>
                      <a:pt x="154" y="171"/>
                    </a:cubicBezTo>
                    <a:moveTo>
                      <a:pt x="261" y="166"/>
                    </a:moveTo>
                    <a:cubicBezTo>
                      <a:pt x="261" y="164"/>
                      <a:pt x="260" y="163"/>
                      <a:pt x="259" y="161"/>
                    </a:cubicBezTo>
                    <a:cubicBezTo>
                      <a:pt x="261" y="163"/>
                      <a:pt x="262" y="164"/>
                      <a:pt x="264" y="166"/>
                    </a:cubicBezTo>
                    <a:cubicBezTo>
                      <a:pt x="264" y="166"/>
                      <a:pt x="263" y="166"/>
                      <a:pt x="263" y="166"/>
                    </a:cubicBezTo>
                    <a:cubicBezTo>
                      <a:pt x="263" y="166"/>
                      <a:pt x="262" y="166"/>
                      <a:pt x="261" y="166"/>
                    </a:cubicBezTo>
                    <a:moveTo>
                      <a:pt x="147" y="165"/>
                    </a:moveTo>
                    <a:cubicBezTo>
                      <a:pt x="145" y="165"/>
                      <a:pt x="144" y="161"/>
                      <a:pt x="142" y="161"/>
                    </a:cubicBezTo>
                    <a:cubicBezTo>
                      <a:pt x="142" y="161"/>
                      <a:pt x="143" y="160"/>
                      <a:pt x="143" y="160"/>
                    </a:cubicBezTo>
                    <a:cubicBezTo>
                      <a:pt x="144" y="160"/>
                      <a:pt x="146" y="164"/>
                      <a:pt x="148" y="164"/>
                    </a:cubicBezTo>
                    <a:cubicBezTo>
                      <a:pt x="147" y="165"/>
                      <a:pt x="147" y="165"/>
                      <a:pt x="147" y="165"/>
                    </a:cubicBezTo>
                    <a:moveTo>
                      <a:pt x="130" y="148"/>
                    </a:moveTo>
                    <a:cubicBezTo>
                      <a:pt x="129" y="148"/>
                      <a:pt x="128" y="148"/>
                      <a:pt x="127" y="146"/>
                    </a:cubicBezTo>
                    <a:cubicBezTo>
                      <a:pt x="127" y="146"/>
                      <a:pt x="127" y="146"/>
                      <a:pt x="128" y="146"/>
                    </a:cubicBezTo>
                    <a:cubicBezTo>
                      <a:pt x="129" y="146"/>
                      <a:pt x="129" y="147"/>
                      <a:pt x="130" y="147"/>
                    </a:cubicBezTo>
                    <a:cubicBezTo>
                      <a:pt x="130" y="148"/>
                      <a:pt x="130" y="148"/>
                      <a:pt x="130" y="148"/>
                    </a:cubicBezTo>
                    <a:moveTo>
                      <a:pt x="217" y="143"/>
                    </a:moveTo>
                    <a:cubicBezTo>
                      <a:pt x="216" y="143"/>
                      <a:pt x="216" y="143"/>
                      <a:pt x="215" y="142"/>
                    </a:cubicBezTo>
                    <a:cubicBezTo>
                      <a:pt x="215" y="142"/>
                      <a:pt x="215" y="142"/>
                      <a:pt x="215" y="142"/>
                    </a:cubicBezTo>
                    <a:cubicBezTo>
                      <a:pt x="216" y="142"/>
                      <a:pt x="217" y="143"/>
                      <a:pt x="217" y="143"/>
                    </a:cubicBezTo>
                    <a:cubicBezTo>
                      <a:pt x="217" y="143"/>
                      <a:pt x="217" y="143"/>
                      <a:pt x="217" y="143"/>
                    </a:cubicBezTo>
                    <a:moveTo>
                      <a:pt x="123" y="142"/>
                    </a:moveTo>
                    <a:cubicBezTo>
                      <a:pt x="123" y="142"/>
                      <a:pt x="122" y="141"/>
                      <a:pt x="122" y="141"/>
                    </a:cubicBezTo>
                    <a:cubicBezTo>
                      <a:pt x="122" y="140"/>
                      <a:pt x="123" y="140"/>
                      <a:pt x="123" y="139"/>
                    </a:cubicBezTo>
                    <a:cubicBezTo>
                      <a:pt x="124" y="140"/>
                      <a:pt x="124" y="140"/>
                      <a:pt x="125" y="141"/>
                    </a:cubicBezTo>
                    <a:cubicBezTo>
                      <a:pt x="124" y="141"/>
                      <a:pt x="124" y="142"/>
                      <a:pt x="123" y="142"/>
                    </a:cubicBezTo>
                    <a:moveTo>
                      <a:pt x="178" y="139"/>
                    </a:moveTo>
                    <a:cubicBezTo>
                      <a:pt x="178" y="139"/>
                      <a:pt x="178" y="139"/>
                      <a:pt x="178" y="139"/>
                    </a:cubicBezTo>
                    <a:cubicBezTo>
                      <a:pt x="179" y="139"/>
                      <a:pt x="179" y="139"/>
                      <a:pt x="180" y="139"/>
                    </a:cubicBezTo>
                    <a:cubicBezTo>
                      <a:pt x="181" y="139"/>
                      <a:pt x="181" y="140"/>
                      <a:pt x="182" y="141"/>
                    </a:cubicBezTo>
                    <a:cubicBezTo>
                      <a:pt x="180" y="141"/>
                      <a:pt x="180" y="139"/>
                      <a:pt x="179" y="139"/>
                    </a:cubicBezTo>
                    <a:cubicBezTo>
                      <a:pt x="179" y="139"/>
                      <a:pt x="179" y="139"/>
                      <a:pt x="178" y="139"/>
                    </a:cubicBezTo>
                    <a:moveTo>
                      <a:pt x="194" y="132"/>
                    </a:moveTo>
                    <a:cubicBezTo>
                      <a:pt x="192" y="130"/>
                      <a:pt x="191" y="127"/>
                      <a:pt x="190" y="126"/>
                    </a:cubicBezTo>
                    <a:cubicBezTo>
                      <a:pt x="193" y="127"/>
                      <a:pt x="194" y="129"/>
                      <a:pt x="194" y="132"/>
                    </a:cubicBezTo>
                    <a:moveTo>
                      <a:pt x="212" y="126"/>
                    </a:moveTo>
                    <a:cubicBezTo>
                      <a:pt x="211" y="125"/>
                      <a:pt x="211" y="125"/>
                      <a:pt x="211" y="125"/>
                    </a:cubicBezTo>
                    <a:cubicBezTo>
                      <a:pt x="211" y="125"/>
                      <a:pt x="211" y="126"/>
                      <a:pt x="212" y="126"/>
                    </a:cubicBezTo>
                    <a:moveTo>
                      <a:pt x="184" y="130"/>
                    </a:moveTo>
                    <a:cubicBezTo>
                      <a:pt x="185" y="128"/>
                      <a:pt x="183" y="126"/>
                      <a:pt x="180" y="123"/>
                    </a:cubicBezTo>
                    <a:cubicBezTo>
                      <a:pt x="182" y="124"/>
                      <a:pt x="185" y="124"/>
                      <a:pt x="188" y="125"/>
                    </a:cubicBezTo>
                    <a:cubicBezTo>
                      <a:pt x="187" y="125"/>
                      <a:pt x="187" y="125"/>
                      <a:pt x="187" y="125"/>
                    </a:cubicBezTo>
                    <a:cubicBezTo>
                      <a:pt x="188" y="127"/>
                      <a:pt x="191" y="132"/>
                      <a:pt x="194" y="132"/>
                    </a:cubicBezTo>
                    <a:cubicBezTo>
                      <a:pt x="194" y="132"/>
                      <a:pt x="194" y="132"/>
                      <a:pt x="194" y="132"/>
                    </a:cubicBezTo>
                    <a:cubicBezTo>
                      <a:pt x="194" y="132"/>
                      <a:pt x="194" y="132"/>
                      <a:pt x="194" y="132"/>
                    </a:cubicBezTo>
                    <a:cubicBezTo>
                      <a:pt x="194" y="132"/>
                      <a:pt x="194" y="132"/>
                      <a:pt x="194" y="132"/>
                    </a:cubicBezTo>
                    <a:cubicBezTo>
                      <a:pt x="194" y="132"/>
                      <a:pt x="193" y="133"/>
                      <a:pt x="193" y="134"/>
                    </a:cubicBezTo>
                    <a:cubicBezTo>
                      <a:pt x="194" y="135"/>
                      <a:pt x="194" y="136"/>
                      <a:pt x="195" y="137"/>
                    </a:cubicBezTo>
                    <a:cubicBezTo>
                      <a:pt x="195" y="137"/>
                      <a:pt x="195" y="137"/>
                      <a:pt x="195" y="137"/>
                    </a:cubicBezTo>
                    <a:cubicBezTo>
                      <a:pt x="194" y="137"/>
                      <a:pt x="192" y="135"/>
                      <a:pt x="190" y="133"/>
                    </a:cubicBezTo>
                    <a:cubicBezTo>
                      <a:pt x="188" y="132"/>
                      <a:pt x="186" y="130"/>
                      <a:pt x="185" y="130"/>
                    </a:cubicBezTo>
                    <a:cubicBezTo>
                      <a:pt x="184" y="130"/>
                      <a:pt x="184" y="130"/>
                      <a:pt x="184" y="130"/>
                    </a:cubicBezTo>
                    <a:moveTo>
                      <a:pt x="109" y="128"/>
                    </a:moveTo>
                    <a:cubicBezTo>
                      <a:pt x="107" y="128"/>
                      <a:pt x="105" y="124"/>
                      <a:pt x="103" y="123"/>
                    </a:cubicBezTo>
                    <a:cubicBezTo>
                      <a:pt x="106" y="124"/>
                      <a:pt x="110" y="126"/>
                      <a:pt x="110" y="128"/>
                    </a:cubicBezTo>
                    <a:cubicBezTo>
                      <a:pt x="110" y="128"/>
                      <a:pt x="110" y="128"/>
                      <a:pt x="109" y="128"/>
                    </a:cubicBezTo>
                    <a:moveTo>
                      <a:pt x="196" y="125"/>
                    </a:moveTo>
                    <a:cubicBezTo>
                      <a:pt x="195" y="123"/>
                      <a:pt x="193" y="120"/>
                      <a:pt x="190" y="118"/>
                    </a:cubicBezTo>
                    <a:cubicBezTo>
                      <a:pt x="194" y="119"/>
                      <a:pt x="197" y="122"/>
                      <a:pt x="200" y="125"/>
                    </a:cubicBezTo>
                    <a:cubicBezTo>
                      <a:pt x="199" y="125"/>
                      <a:pt x="198" y="125"/>
                      <a:pt x="197" y="125"/>
                    </a:cubicBezTo>
                    <a:cubicBezTo>
                      <a:pt x="197" y="125"/>
                      <a:pt x="196" y="125"/>
                      <a:pt x="196" y="125"/>
                    </a:cubicBezTo>
                    <a:moveTo>
                      <a:pt x="181" y="116"/>
                    </a:moveTo>
                    <a:cubicBezTo>
                      <a:pt x="178" y="116"/>
                      <a:pt x="175" y="111"/>
                      <a:pt x="172" y="108"/>
                    </a:cubicBezTo>
                    <a:cubicBezTo>
                      <a:pt x="172" y="108"/>
                      <a:pt x="173" y="108"/>
                      <a:pt x="173" y="108"/>
                    </a:cubicBezTo>
                    <a:cubicBezTo>
                      <a:pt x="177" y="108"/>
                      <a:pt x="180" y="113"/>
                      <a:pt x="183" y="115"/>
                    </a:cubicBezTo>
                    <a:cubicBezTo>
                      <a:pt x="183" y="116"/>
                      <a:pt x="182" y="116"/>
                      <a:pt x="181" y="116"/>
                    </a:cubicBezTo>
                    <a:moveTo>
                      <a:pt x="165" y="111"/>
                    </a:moveTo>
                    <a:cubicBezTo>
                      <a:pt x="164" y="111"/>
                      <a:pt x="162" y="108"/>
                      <a:pt x="165" y="107"/>
                    </a:cubicBezTo>
                    <a:cubicBezTo>
                      <a:pt x="165" y="108"/>
                      <a:pt x="166" y="108"/>
                      <a:pt x="166" y="109"/>
                    </a:cubicBezTo>
                    <a:cubicBezTo>
                      <a:pt x="165" y="109"/>
                      <a:pt x="166" y="110"/>
                      <a:pt x="166" y="110"/>
                    </a:cubicBezTo>
                    <a:cubicBezTo>
                      <a:pt x="166" y="110"/>
                      <a:pt x="166" y="111"/>
                      <a:pt x="165" y="111"/>
                    </a:cubicBezTo>
                    <a:moveTo>
                      <a:pt x="159" y="99"/>
                    </a:moveTo>
                    <a:cubicBezTo>
                      <a:pt x="157" y="98"/>
                      <a:pt x="158" y="96"/>
                      <a:pt x="157" y="95"/>
                    </a:cubicBezTo>
                    <a:cubicBezTo>
                      <a:pt x="157" y="95"/>
                      <a:pt x="158" y="95"/>
                      <a:pt x="158" y="95"/>
                    </a:cubicBezTo>
                    <a:cubicBezTo>
                      <a:pt x="160" y="95"/>
                      <a:pt x="162" y="97"/>
                      <a:pt x="159" y="99"/>
                    </a:cubicBezTo>
                    <a:moveTo>
                      <a:pt x="176" y="96"/>
                    </a:moveTo>
                    <a:cubicBezTo>
                      <a:pt x="172" y="96"/>
                      <a:pt x="173" y="94"/>
                      <a:pt x="175" y="94"/>
                    </a:cubicBezTo>
                    <a:cubicBezTo>
                      <a:pt x="175" y="94"/>
                      <a:pt x="176" y="95"/>
                      <a:pt x="176" y="96"/>
                    </a:cubicBezTo>
                    <a:moveTo>
                      <a:pt x="166" y="96"/>
                    </a:moveTo>
                    <a:cubicBezTo>
                      <a:pt x="165" y="96"/>
                      <a:pt x="163" y="95"/>
                      <a:pt x="160" y="92"/>
                    </a:cubicBezTo>
                    <a:cubicBezTo>
                      <a:pt x="166" y="92"/>
                      <a:pt x="167" y="96"/>
                      <a:pt x="166" y="96"/>
                    </a:cubicBezTo>
                    <a:moveTo>
                      <a:pt x="154" y="82"/>
                    </a:moveTo>
                    <a:cubicBezTo>
                      <a:pt x="152" y="82"/>
                      <a:pt x="149" y="78"/>
                      <a:pt x="149" y="77"/>
                    </a:cubicBezTo>
                    <a:cubicBezTo>
                      <a:pt x="149" y="77"/>
                      <a:pt x="149" y="77"/>
                      <a:pt x="149" y="77"/>
                    </a:cubicBezTo>
                    <a:cubicBezTo>
                      <a:pt x="151" y="77"/>
                      <a:pt x="154" y="79"/>
                      <a:pt x="156" y="81"/>
                    </a:cubicBezTo>
                    <a:cubicBezTo>
                      <a:pt x="155" y="81"/>
                      <a:pt x="155" y="82"/>
                      <a:pt x="154" y="82"/>
                    </a:cubicBezTo>
                    <a:moveTo>
                      <a:pt x="162" y="104"/>
                    </a:moveTo>
                    <a:cubicBezTo>
                      <a:pt x="152" y="101"/>
                      <a:pt x="148" y="94"/>
                      <a:pt x="141" y="87"/>
                    </a:cubicBezTo>
                    <a:cubicBezTo>
                      <a:pt x="137" y="83"/>
                      <a:pt x="131" y="81"/>
                      <a:pt x="127" y="75"/>
                    </a:cubicBezTo>
                    <a:cubicBezTo>
                      <a:pt x="127" y="75"/>
                      <a:pt x="127" y="75"/>
                      <a:pt x="127" y="75"/>
                    </a:cubicBezTo>
                    <a:cubicBezTo>
                      <a:pt x="134" y="75"/>
                      <a:pt x="138" y="84"/>
                      <a:pt x="146" y="91"/>
                    </a:cubicBezTo>
                    <a:cubicBezTo>
                      <a:pt x="151" y="94"/>
                      <a:pt x="157" y="99"/>
                      <a:pt x="162" y="104"/>
                    </a:cubicBezTo>
                    <a:moveTo>
                      <a:pt x="89" y="81"/>
                    </a:moveTo>
                    <a:cubicBezTo>
                      <a:pt x="86" y="81"/>
                      <a:pt x="86" y="73"/>
                      <a:pt x="81" y="72"/>
                    </a:cubicBezTo>
                    <a:cubicBezTo>
                      <a:pt x="82" y="72"/>
                      <a:pt x="82" y="72"/>
                      <a:pt x="82" y="72"/>
                    </a:cubicBezTo>
                    <a:cubicBezTo>
                      <a:pt x="85" y="72"/>
                      <a:pt x="89" y="75"/>
                      <a:pt x="92" y="78"/>
                    </a:cubicBezTo>
                    <a:cubicBezTo>
                      <a:pt x="90" y="79"/>
                      <a:pt x="87" y="78"/>
                      <a:pt x="91" y="81"/>
                    </a:cubicBezTo>
                    <a:cubicBezTo>
                      <a:pt x="90" y="81"/>
                      <a:pt x="90" y="81"/>
                      <a:pt x="89" y="81"/>
                    </a:cubicBezTo>
                    <a:moveTo>
                      <a:pt x="144" y="72"/>
                    </a:moveTo>
                    <a:cubicBezTo>
                      <a:pt x="143" y="72"/>
                      <a:pt x="143" y="71"/>
                      <a:pt x="142" y="71"/>
                    </a:cubicBezTo>
                    <a:cubicBezTo>
                      <a:pt x="143" y="70"/>
                      <a:pt x="143" y="70"/>
                      <a:pt x="144" y="69"/>
                    </a:cubicBezTo>
                    <a:cubicBezTo>
                      <a:pt x="144" y="70"/>
                      <a:pt x="145" y="70"/>
                      <a:pt x="145" y="71"/>
                    </a:cubicBezTo>
                    <a:cubicBezTo>
                      <a:pt x="145" y="71"/>
                      <a:pt x="144" y="72"/>
                      <a:pt x="144" y="72"/>
                    </a:cubicBezTo>
                    <a:moveTo>
                      <a:pt x="117" y="69"/>
                    </a:moveTo>
                    <a:cubicBezTo>
                      <a:pt x="117" y="68"/>
                      <a:pt x="116" y="68"/>
                      <a:pt x="116" y="67"/>
                    </a:cubicBezTo>
                    <a:cubicBezTo>
                      <a:pt x="116" y="67"/>
                      <a:pt x="117" y="66"/>
                      <a:pt x="117" y="66"/>
                    </a:cubicBezTo>
                    <a:cubicBezTo>
                      <a:pt x="118" y="66"/>
                      <a:pt x="119" y="67"/>
                      <a:pt x="120" y="68"/>
                    </a:cubicBezTo>
                    <a:cubicBezTo>
                      <a:pt x="119" y="69"/>
                      <a:pt x="118" y="68"/>
                      <a:pt x="117" y="69"/>
                    </a:cubicBezTo>
                    <a:moveTo>
                      <a:pt x="80" y="63"/>
                    </a:moveTo>
                    <a:cubicBezTo>
                      <a:pt x="81" y="62"/>
                      <a:pt x="79" y="61"/>
                      <a:pt x="78" y="60"/>
                    </a:cubicBezTo>
                    <a:cubicBezTo>
                      <a:pt x="79" y="60"/>
                      <a:pt x="79" y="60"/>
                      <a:pt x="80" y="60"/>
                    </a:cubicBezTo>
                    <a:cubicBezTo>
                      <a:pt x="81" y="60"/>
                      <a:pt x="83" y="62"/>
                      <a:pt x="84" y="63"/>
                    </a:cubicBezTo>
                    <a:cubicBezTo>
                      <a:pt x="83" y="64"/>
                      <a:pt x="82" y="65"/>
                      <a:pt x="81" y="65"/>
                    </a:cubicBezTo>
                    <a:cubicBezTo>
                      <a:pt x="80" y="65"/>
                      <a:pt x="79" y="64"/>
                      <a:pt x="78" y="63"/>
                    </a:cubicBezTo>
                    <a:cubicBezTo>
                      <a:pt x="79" y="63"/>
                      <a:pt x="79" y="63"/>
                      <a:pt x="79" y="63"/>
                    </a:cubicBezTo>
                    <a:cubicBezTo>
                      <a:pt x="79" y="63"/>
                      <a:pt x="80" y="63"/>
                      <a:pt x="80" y="63"/>
                    </a:cubicBezTo>
                    <a:moveTo>
                      <a:pt x="71" y="64"/>
                    </a:moveTo>
                    <a:cubicBezTo>
                      <a:pt x="70" y="64"/>
                      <a:pt x="69" y="61"/>
                      <a:pt x="69" y="61"/>
                    </a:cubicBezTo>
                    <a:cubicBezTo>
                      <a:pt x="70" y="60"/>
                      <a:pt x="71" y="61"/>
                      <a:pt x="72" y="60"/>
                    </a:cubicBezTo>
                    <a:cubicBezTo>
                      <a:pt x="72" y="60"/>
                      <a:pt x="73" y="61"/>
                      <a:pt x="73" y="61"/>
                    </a:cubicBezTo>
                    <a:cubicBezTo>
                      <a:pt x="72" y="62"/>
                      <a:pt x="72" y="63"/>
                      <a:pt x="72" y="64"/>
                    </a:cubicBezTo>
                    <a:cubicBezTo>
                      <a:pt x="72" y="64"/>
                      <a:pt x="72" y="64"/>
                      <a:pt x="71" y="64"/>
                    </a:cubicBezTo>
                    <a:moveTo>
                      <a:pt x="73" y="58"/>
                    </a:moveTo>
                    <a:cubicBezTo>
                      <a:pt x="72" y="58"/>
                      <a:pt x="70" y="55"/>
                      <a:pt x="69" y="55"/>
                    </a:cubicBezTo>
                    <a:cubicBezTo>
                      <a:pt x="69" y="54"/>
                      <a:pt x="70" y="54"/>
                      <a:pt x="70" y="54"/>
                    </a:cubicBezTo>
                    <a:cubicBezTo>
                      <a:pt x="71" y="54"/>
                      <a:pt x="72" y="57"/>
                      <a:pt x="74" y="58"/>
                    </a:cubicBezTo>
                    <a:cubicBezTo>
                      <a:pt x="73" y="58"/>
                      <a:pt x="73" y="58"/>
                      <a:pt x="73" y="58"/>
                    </a:cubicBezTo>
                    <a:moveTo>
                      <a:pt x="86" y="52"/>
                    </a:moveTo>
                    <a:cubicBezTo>
                      <a:pt x="83" y="52"/>
                      <a:pt x="78" y="49"/>
                      <a:pt x="77" y="45"/>
                    </a:cubicBezTo>
                    <a:cubicBezTo>
                      <a:pt x="78" y="44"/>
                      <a:pt x="78" y="44"/>
                      <a:pt x="79" y="44"/>
                    </a:cubicBezTo>
                    <a:cubicBezTo>
                      <a:pt x="82" y="44"/>
                      <a:pt x="85" y="50"/>
                      <a:pt x="89" y="51"/>
                    </a:cubicBezTo>
                    <a:cubicBezTo>
                      <a:pt x="88" y="52"/>
                      <a:pt x="87" y="52"/>
                      <a:pt x="86" y="52"/>
                    </a:cubicBezTo>
                    <a:moveTo>
                      <a:pt x="59" y="45"/>
                    </a:moveTo>
                    <a:cubicBezTo>
                      <a:pt x="58" y="45"/>
                      <a:pt x="57" y="45"/>
                      <a:pt x="57" y="43"/>
                    </a:cubicBezTo>
                    <a:cubicBezTo>
                      <a:pt x="57" y="43"/>
                      <a:pt x="57" y="43"/>
                      <a:pt x="58" y="43"/>
                    </a:cubicBezTo>
                    <a:cubicBezTo>
                      <a:pt x="59" y="43"/>
                      <a:pt x="59" y="43"/>
                      <a:pt x="59" y="44"/>
                    </a:cubicBezTo>
                    <a:cubicBezTo>
                      <a:pt x="59" y="45"/>
                      <a:pt x="59" y="45"/>
                      <a:pt x="59" y="45"/>
                    </a:cubicBezTo>
                    <a:moveTo>
                      <a:pt x="28" y="15"/>
                    </a:moveTo>
                    <a:cubicBezTo>
                      <a:pt x="28" y="15"/>
                      <a:pt x="27" y="14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7" y="13"/>
                      <a:pt x="28" y="13"/>
                      <a:pt x="28" y="14"/>
                    </a:cubicBezTo>
                    <a:cubicBezTo>
                      <a:pt x="29" y="14"/>
                      <a:pt x="29" y="15"/>
                      <a:pt x="28" y="15"/>
                    </a:cubicBezTo>
                    <a:moveTo>
                      <a:pt x="7" y="0"/>
                    </a:moveTo>
                    <a:cubicBezTo>
                      <a:pt x="6" y="0"/>
                      <a:pt x="6" y="0"/>
                      <a:pt x="5" y="0"/>
                    </a:cubicBezTo>
                    <a:cubicBezTo>
                      <a:pt x="18" y="15"/>
                      <a:pt x="27" y="15"/>
                      <a:pt x="33" y="27"/>
                    </a:cubicBezTo>
                    <a:cubicBezTo>
                      <a:pt x="45" y="31"/>
                      <a:pt x="53" y="43"/>
                      <a:pt x="64" y="54"/>
                    </a:cubicBezTo>
                    <a:cubicBezTo>
                      <a:pt x="63" y="54"/>
                      <a:pt x="63" y="53"/>
                      <a:pt x="62" y="53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4" y="55"/>
                      <a:pt x="66" y="55"/>
                      <a:pt x="68" y="57"/>
                    </a:cubicBezTo>
                    <a:cubicBezTo>
                      <a:pt x="64" y="60"/>
                      <a:pt x="72" y="63"/>
                      <a:pt x="69" y="67"/>
                    </a:cubicBezTo>
                    <a:cubicBezTo>
                      <a:pt x="66" y="63"/>
                      <a:pt x="62" y="59"/>
                      <a:pt x="59" y="56"/>
                    </a:cubicBezTo>
                    <a:cubicBezTo>
                      <a:pt x="54" y="52"/>
                      <a:pt x="44" y="43"/>
                      <a:pt x="40" y="43"/>
                    </a:cubicBezTo>
                    <a:cubicBezTo>
                      <a:pt x="39" y="43"/>
                      <a:pt x="39" y="43"/>
                      <a:pt x="38" y="44"/>
                    </a:cubicBezTo>
                    <a:cubicBezTo>
                      <a:pt x="42" y="48"/>
                      <a:pt x="54" y="58"/>
                      <a:pt x="56" y="64"/>
                    </a:cubicBezTo>
                    <a:cubicBezTo>
                      <a:pt x="36" y="46"/>
                      <a:pt x="22" y="30"/>
                      <a:pt x="0" y="20"/>
                    </a:cubicBezTo>
                    <a:cubicBezTo>
                      <a:pt x="8" y="29"/>
                      <a:pt x="15" y="40"/>
                      <a:pt x="25" y="49"/>
                    </a:cubicBezTo>
                    <a:cubicBezTo>
                      <a:pt x="29" y="52"/>
                      <a:pt x="34" y="54"/>
                      <a:pt x="38" y="58"/>
                    </a:cubicBezTo>
                    <a:cubicBezTo>
                      <a:pt x="39" y="59"/>
                      <a:pt x="38" y="61"/>
                      <a:pt x="39" y="63"/>
                    </a:cubicBezTo>
                    <a:cubicBezTo>
                      <a:pt x="44" y="69"/>
                      <a:pt x="54" y="75"/>
                      <a:pt x="59" y="82"/>
                    </a:cubicBezTo>
                    <a:cubicBezTo>
                      <a:pt x="65" y="89"/>
                      <a:pt x="74" y="95"/>
                      <a:pt x="77" y="103"/>
                    </a:cubicBezTo>
                    <a:cubicBezTo>
                      <a:pt x="75" y="103"/>
                      <a:pt x="74" y="100"/>
                      <a:pt x="73" y="100"/>
                    </a:cubicBezTo>
                    <a:cubicBezTo>
                      <a:pt x="73" y="100"/>
                      <a:pt x="72" y="100"/>
                      <a:pt x="72" y="100"/>
                    </a:cubicBezTo>
                    <a:cubicBezTo>
                      <a:pt x="73" y="103"/>
                      <a:pt x="76" y="103"/>
                      <a:pt x="78" y="105"/>
                    </a:cubicBezTo>
                    <a:cubicBezTo>
                      <a:pt x="82" y="109"/>
                      <a:pt x="85" y="116"/>
                      <a:pt x="90" y="120"/>
                    </a:cubicBezTo>
                    <a:cubicBezTo>
                      <a:pt x="90" y="120"/>
                      <a:pt x="92" y="120"/>
                      <a:pt x="94" y="121"/>
                    </a:cubicBezTo>
                    <a:cubicBezTo>
                      <a:pt x="100" y="126"/>
                      <a:pt x="104" y="133"/>
                      <a:pt x="110" y="137"/>
                    </a:cubicBezTo>
                    <a:cubicBezTo>
                      <a:pt x="108" y="137"/>
                      <a:pt x="107" y="138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9" y="140"/>
                      <a:pt x="110" y="139"/>
                      <a:pt x="110" y="139"/>
                    </a:cubicBezTo>
                    <a:cubicBezTo>
                      <a:pt x="111" y="139"/>
                      <a:pt x="112" y="139"/>
                      <a:pt x="112" y="139"/>
                    </a:cubicBezTo>
                    <a:cubicBezTo>
                      <a:pt x="113" y="139"/>
                      <a:pt x="113" y="139"/>
                      <a:pt x="114" y="139"/>
                    </a:cubicBezTo>
                    <a:cubicBezTo>
                      <a:pt x="121" y="147"/>
                      <a:pt x="129" y="160"/>
                      <a:pt x="138" y="162"/>
                    </a:cubicBezTo>
                    <a:cubicBezTo>
                      <a:pt x="138" y="164"/>
                      <a:pt x="138" y="164"/>
                      <a:pt x="139" y="164"/>
                    </a:cubicBezTo>
                    <a:cubicBezTo>
                      <a:pt x="140" y="164"/>
                      <a:pt x="140" y="164"/>
                      <a:pt x="140" y="164"/>
                    </a:cubicBezTo>
                    <a:cubicBezTo>
                      <a:pt x="140" y="164"/>
                      <a:pt x="141" y="164"/>
                      <a:pt x="141" y="164"/>
                    </a:cubicBezTo>
                    <a:cubicBezTo>
                      <a:pt x="142" y="164"/>
                      <a:pt x="143" y="164"/>
                      <a:pt x="144" y="165"/>
                    </a:cubicBezTo>
                    <a:cubicBezTo>
                      <a:pt x="141" y="171"/>
                      <a:pt x="154" y="180"/>
                      <a:pt x="159" y="180"/>
                    </a:cubicBezTo>
                    <a:cubicBezTo>
                      <a:pt x="159" y="180"/>
                      <a:pt x="159" y="180"/>
                      <a:pt x="159" y="180"/>
                    </a:cubicBezTo>
                    <a:cubicBezTo>
                      <a:pt x="159" y="180"/>
                      <a:pt x="159" y="180"/>
                      <a:pt x="159" y="180"/>
                    </a:cubicBezTo>
                    <a:cubicBezTo>
                      <a:pt x="159" y="180"/>
                      <a:pt x="159" y="180"/>
                      <a:pt x="159" y="180"/>
                    </a:cubicBezTo>
                    <a:cubicBezTo>
                      <a:pt x="157" y="189"/>
                      <a:pt x="173" y="192"/>
                      <a:pt x="173" y="198"/>
                    </a:cubicBezTo>
                    <a:cubicBezTo>
                      <a:pt x="173" y="196"/>
                      <a:pt x="174" y="196"/>
                      <a:pt x="175" y="196"/>
                    </a:cubicBezTo>
                    <a:cubicBezTo>
                      <a:pt x="175" y="196"/>
                      <a:pt x="175" y="196"/>
                      <a:pt x="176" y="196"/>
                    </a:cubicBezTo>
                    <a:cubicBezTo>
                      <a:pt x="176" y="196"/>
                      <a:pt x="176" y="196"/>
                      <a:pt x="177" y="196"/>
                    </a:cubicBezTo>
                    <a:cubicBezTo>
                      <a:pt x="177" y="196"/>
                      <a:pt x="177" y="196"/>
                      <a:pt x="177" y="196"/>
                    </a:cubicBezTo>
                    <a:cubicBezTo>
                      <a:pt x="176" y="191"/>
                      <a:pt x="165" y="186"/>
                      <a:pt x="164" y="181"/>
                    </a:cubicBezTo>
                    <a:cubicBezTo>
                      <a:pt x="173" y="186"/>
                      <a:pt x="181" y="195"/>
                      <a:pt x="189" y="203"/>
                    </a:cubicBezTo>
                    <a:cubicBezTo>
                      <a:pt x="189" y="203"/>
                      <a:pt x="189" y="203"/>
                      <a:pt x="189" y="204"/>
                    </a:cubicBezTo>
                    <a:cubicBezTo>
                      <a:pt x="190" y="203"/>
                      <a:pt x="190" y="203"/>
                      <a:pt x="190" y="203"/>
                    </a:cubicBezTo>
                    <a:cubicBezTo>
                      <a:pt x="192" y="205"/>
                      <a:pt x="193" y="206"/>
                      <a:pt x="195" y="207"/>
                    </a:cubicBezTo>
                    <a:cubicBezTo>
                      <a:pt x="196" y="208"/>
                      <a:pt x="196" y="210"/>
                      <a:pt x="197" y="211"/>
                    </a:cubicBezTo>
                    <a:cubicBezTo>
                      <a:pt x="192" y="210"/>
                      <a:pt x="190" y="205"/>
                      <a:pt x="186" y="203"/>
                    </a:cubicBezTo>
                    <a:cubicBezTo>
                      <a:pt x="184" y="201"/>
                      <a:pt x="181" y="198"/>
                      <a:pt x="179" y="196"/>
                    </a:cubicBezTo>
                    <a:cubicBezTo>
                      <a:pt x="177" y="198"/>
                      <a:pt x="179" y="200"/>
                      <a:pt x="177" y="202"/>
                    </a:cubicBezTo>
                    <a:cubicBezTo>
                      <a:pt x="180" y="206"/>
                      <a:pt x="187" y="209"/>
                      <a:pt x="187" y="213"/>
                    </a:cubicBezTo>
                    <a:cubicBezTo>
                      <a:pt x="186" y="212"/>
                      <a:pt x="185" y="212"/>
                      <a:pt x="185" y="212"/>
                    </a:cubicBezTo>
                    <a:cubicBezTo>
                      <a:pt x="185" y="212"/>
                      <a:pt x="185" y="212"/>
                      <a:pt x="184" y="212"/>
                    </a:cubicBezTo>
                    <a:cubicBezTo>
                      <a:pt x="185" y="213"/>
                      <a:pt x="186" y="213"/>
                      <a:pt x="187" y="213"/>
                    </a:cubicBezTo>
                    <a:cubicBezTo>
                      <a:pt x="187" y="213"/>
                      <a:pt x="188" y="212"/>
                      <a:pt x="188" y="211"/>
                    </a:cubicBezTo>
                    <a:cubicBezTo>
                      <a:pt x="193" y="212"/>
                      <a:pt x="194" y="216"/>
                      <a:pt x="198" y="217"/>
                    </a:cubicBezTo>
                    <a:cubicBezTo>
                      <a:pt x="201" y="219"/>
                      <a:pt x="204" y="221"/>
                      <a:pt x="206" y="222"/>
                    </a:cubicBezTo>
                    <a:cubicBezTo>
                      <a:pt x="207" y="225"/>
                      <a:pt x="207" y="229"/>
                      <a:pt x="206" y="231"/>
                    </a:cubicBezTo>
                    <a:cubicBezTo>
                      <a:pt x="209" y="237"/>
                      <a:pt x="217" y="236"/>
                      <a:pt x="223" y="243"/>
                    </a:cubicBezTo>
                    <a:cubicBezTo>
                      <a:pt x="223" y="246"/>
                      <a:pt x="222" y="244"/>
                      <a:pt x="220" y="247"/>
                    </a:cubicBezTo>
                    <a:cubicBezTo>
                      <a:pt x="224" y="255"/>
                      <a:pt x="232" y="255"/>
                      <a:pt x="238" y="257"/>
                    </a:cubicBezTo>
                    <a:cubicBezTo>
                      <a:pt x="235" y="247"/>
                      <a:pt x="217" y="241"/>
                      <a:pt x="216" y="231"/>
                    </a:cubicBezTo>
                    <a:cubicBezTo>
                      <a:pt x="229" y="246"/>
                      <a:pt x="248" y="259"/>
                      <a:pt x="248" y="266"/>
                    </a:cubicBezTo>
                    <a:cubicBezTo>
                      <a:pt x="245" y="264"/>
                      <a:pt x="242" y="259"/>
                      <a:pt x="240" y="259"/>
                    </a:cubicBezTo>
                    <a:cubicBezTo>
                      <a:pt x="239" y="259"/>
                      <a:pt x="239" y="259"/>
                      <a:pt x="238" y="260"/>
                    </a:cubicBezTo>
                    <a:cubicBezTo>
                      <a:pt x="243" y="261"/>
                      <a:pt x="238" y="262"/>
                      <a:pt x="239" y="264"/>
                    </a:cubicBezTo>
                    <a:cubicBezTo>
                      <a:pt x="240" y="271"/>
                      <a:pt x="248" y="275"/>
                      <a:pt x="254" y="279"/>
                    </a:cubicBezTo>
                    <a:cubicBezTo>
                      <a:pt x="258" y="277"/>
                      <a:pt x="250" y="270"/>
                      <a:pt x="249" y="266"/>
                    </a:cubicBezTo>
                    <a:cubicBezTo>
                      <a:pt x="255" y="273"/>
                      <a:pt x="262" y="276"/>
                      <a:pt x="267" y="287"/>
                    </a:cubicBezTo>
                    <a:cubicBezTo>
                      <a:pt x="266" y="287"/>
                      <a:pt x="266" y="287"/>
                      <a:pt x="266" y="287"/>
                    </a:cubicBezTo>
                    <a:cubicBezTo>
                      <a:pt x="264" y="287"/>
                      <a:pt x="263" y="286"/>
                      <a:pt x="261" y="284"/>
                    </a:cubicBezTo>
                    <a:cubicBezTo>
                      <a:pt x="260" y="283"/>
                      <a:pt x="258" y="282"/>
                      <a:pt x="256" y="282"/>
                    </a:cubicBezTo>
                    <a:cubicBezTo>
                      <a:pt x="256" y="282"/>
                      <a:pt x="256" y="282"/>
                      <a:pt x="255" y="282"/>
                    </a:cubicBezTo>
                    <a:cubicBezTo>
                      <a:pt x="256" y="282"/>
                      <a:pt x="256" y="283"/>
                      <a:pt x="256" y="283"/>
                    </a:cubicBezTo>
                    <a:cubicBezTo>
                      <a:pt x="252" y="279"/>
                      <a:pt x="247" y="276"/>
                      <a:pt x="245" y="276"/>
                    </a:cubicBezTo>
                    <a:cubicBezTo>
                      <a:pt x="250" y="281"/>
                      <a:pt x="257" y="290"/>
                      <a:pt x="263" y="292"/>
                    </a:cubicBezTo>
                    <a:cubicBezTo>
                      <a:pt x="270" y="301"/>
                      <a:pt x="278" y="308"/>
                      <a:pt x="283" y="313"/>
                    </a:cubicBezTo>
                    <a:cubicBezTo>
                      <a:pt x="284" y="312"/>
                      <a:pt x="284" y="312"/>
                      <a:pt x="284" y="312"/>
                    </a:cubicBezTo>
                    <a:cubicBezTo>
                      <a:pt x="285" y="312"/>
                      <a:pt x="286" y="314"/>
                      <a:pt x="289" y="314"/>
                    </a:cubicBezTo>
                    <a:cubicBezTo>
                      <a:pt x="282" y="307"/>
                      <a:pt x="275" y="303"/>
                      <a:pt x="273" y="293"/>
                    </a:cubicBezTo>
                    <a:cubicBezTo>
                      <a:pt x="274" y="292"/>
                      <a:pt x="274" y="291"/>
                      <a:pt x="275" y="291"/>
                    </a:cubicBezTo>
                    <a:cubicBezTo>
                      <a:pt x="275" y="291"/>
                      <a:pt x="276" y="291"/>
                      <a:pt x="276" y="291"/>
                    </a:cubicBezTo>
                    <a:cubicBezTo>
                      <a:pt x="276" y="292"/>
                      <a:pt x="277" y="292"/>
                      <a:pt x="277" y="293"/>
                    </a:cubicBezTo>
                    <a:cubicBezTo>
                      <a:pt x="275" y="294"/>
                      <a:pt x="275" y="294"/>
                      <a:pt x="276" y="294"/>
                    </a:cubicBezTo>
                    <a:cubicBezTo>
                      <a:pt x="277" y="294"/>
                      <a:pt x="278" y="294"/>
                      <a:pt x="278" y="294"/>
                    </a:cubicBezTo>
                    <a:cubicBezTo>
                      <a:pt x="279" y="295"/>
                      <a:pt x="279" y="296"/>
                      <a:pt x="280" y="298"/>
                    </a:cubicBezTo>
                    <a:cubicBezTo>
                      <a:pt x="280" y="298"/>
                      <a:pt x="280" y="299"/>
                      <a:pt x="281" y="299"/>
                    </a:cubicBezTo>
                    <a:cubicBezTo>
                      <a:pt x="281" y="299"/>
                      <a:pt x="281" y="299"/>
                      <a:pt x="281" y="299"/>
                    </a:cubicBezTo>
                    <a:cubicBezTo>
                      <a:pt x="281" y="299"/>
                      <a:pt x="281" y="299"/>
                      <a:pt x="281" y="299"/>
                    </a:cubicBezTo>
                    <a:cubicBezTo>
                      <a:pt x="281" y="299"/>
                      <a:pt x="282" y="299"/>
                      <a:pt x="282" y="299"/>
                    </a:cubicBezTo>
                    <a:cubicBezTo>
                      <a:pt x="281" y="301"/>
                      <a:pt x="281" y="301"/>
                      <a:pt x="281" y="301"/>
                    </a:cubicBezTo>
                    <a:cubicBezTo>
                      <a:pt x="289" y="311"/>
                      <a:pt x="306" y="322"/>
                      <a:pt x="313" y="335"/>
                    </a:cubicBezTo>
                    <a:cubicBezTo>
                      <a:pt x="313" y="335"/>
                      <a:pt x="313" y="335"/>
                      <a:pt x="313" y="335"/>
                    </a:cubicBezTo>
                    <a:cubicBezTo>
                      <a:pt x="310" y="335"/>
                      <a:pt x="312" y="337"/>
                      <a:pt x="312" y="338"/>
                    </a:cubicBezTo>
                    <a:cubicBezTo>
                      <a:pt x="309" y="334"/>
                      <a:pt x="305" y="330"/>
                      <a:pt x="300" y="330"/>
                    </a:cubicBezTo>
                    <a:cubicBezTo>
                      <a:pt x="300" y="329"/>
                      <a:pt x="300" y="329"/>
                      <a:pt x="300" y="329"/>
                    </a:cubicBezTo>
                    <a:cubicBezTo>
                      <a:pt x="300" y="324"/>
                      <a:pt x="294" y="318"/>
                      <a:pt x="288" y="318"/>
                    </a:cubicBezTo>
                    <a:cubicBezTo>
                      <a:pt x="287" y="318"/>
                      <a:pt x="286" y="318"/>
                      <a:pt x="285" y="318"/>
                    </a:cubicBezTo>
                    <a:cubicBezTo>
                      <a:pt x="291" y="327"/>
                      <a:pt x="299" y="332"/>
                      <a:pt x="305" y="335"/>
                    </a:cubicBezTo>
                    <a:cubicBezTo>
                      <a:pt x="306" y="335"/>
                      <a:pt x="306" y="335"/>
                      <a:pt x="306" y="335"/>
                    </a:cubicBezTo>
                    <a:cubicBezTo>
                      <a:pt x="304" y="337"/>
                      <a:pt x="304" y="338"/>
                      <a:pt x="304" y="339"/>
                    </a:cubicBezTo>
                    <a:cubicBezTo>
                      <a:pt x="296" y="331"/>
                      <a:pt x="288" y="323"/>
                      <a:pt x="279" y="317"/>
                    </a:cubicBezTo>
                    <a:cubicBezTo>
                      <a:pt x="276" y="318"/>
                      <a:pt x="279" y="321"/>
                      <a:pt x="279" y="321"/>
                    </a:cubicBezTo>
                    <a:cubicBezTo>
                      <a:pt x="278" y="321"/>
                      <a:pt x="278" y="320"/>
                      <a:pt x="278" y="320"/>
                    </a:cubicBezTo>
                    <a:cubicBezTo>
                      <a:pt x="269" y="313"/>
                      <a:pt x="257" y="294"/>
                      <a:pt x="249" y="294"/>
                    </a:cubicBezTo>
                    <a:cubicBezTo>
                      <a:pt x="249" y="294"/>
                      <a:pt x="248" y="294"/>
                      <a:pt x="248" y="294"/>
                    </a:cubicBezTo>
                    <a:cubicBezTo>
                      <a:pt x="272" y="320"/>
                      <a:pt x="304" y="350"/>
                      <a:pt x="330" y="377"/>
                    </a:cubicBezTo>
                    <a:cubicBezTo>
                      <a:pt x="349" y="396"/>
                      <a:pt x="372" y="415"/>
                      <a:pt x="391" y="432"/>
                    </a:cubicBezTo>
                    <a:cubicBezTo>
                      <a:pt x="392" y="432"/>
                      <a:pt x="392" y="432"/>
                      <a:pt x="393" y="433"/>
                    </a:cubicBezTo>
                    <a:cubicBezTo>
                      <a:pt x="393" y="432"/>
                      <a:pt x="394" y="432"/>
                      <a:pt x="394" y="431"/>
                    </a:cubicBezTo>
                    <a:cubicBezTo>
                      <a:pt x="395" y="432"/>
                      <a:pt x="395" y="432"/>
                      <a:pt x="396" y="433"/>
                    </a:cubicBezTo>
                    <a:cubicBezTo>
                      <a:pt x="396" y="433"/>
                      <a:pt x="395" y="434"/>
                      <a:pt x="395" y="434"/>
                    </a:cubicBezTo>
                    <a:cubicBezTo>
                      <a:pt x="400" y="439"/>
                      <a:pt x="405" y="443"/>
                      <a:pt x="411" y="447"/>
                    </a:cubicBezTo>
                    <a:cubicBezTo>
                      <a:pt x="411" y="446"/>
                      <a:pt x="410" y="445"/>
                      <a:pt x="410" y="445"/>
                    </a:cubicBezTo>
                    <a:cubicBezTo>
                      <a:pt x="410" y="444"/>
                      <a:pt x="411" y="444"/>
                      <a:pt x="411" y="444"/>
                    </a:cubicBezTo>
                    <a:cubicBezTo>
                      <a:pt x="412" y="444"/>
                      <a:pt x="412" y="445"/>
                      <a:pt x="413" y="446"/>
                    </a:cubicBezTo>
                    <a:cubicBezTo>
                      <a:pt x="413" y="444"/>
                      <a:pt x="413" y="443"/>
                      <a:pt x="415" y="442"/>
                    </a:cubicBezTo>
                    <a:cubicBezTo>
                      <a:pt x="416" y="443"/>
                      <a:pt x="418" y="445"/>
                      <a:pt x="419" y="446"/>
                    </a:cubicBezTo>
                    <a:cubicBezTo>
                      <a:pt x="415" y="449"/>
                      <a:pt x="418" y="451"/>
                      <a:pt x="420" y="453"/>
                    </a:cubicBezTo>
                    <a:cubicBezTo>
                      <a:pt x="420" y="453"/>
                      <a:pt x="419" y="453"/>
                      <a:pt x="419" y="453"/>
                    </a:cubicBezTo>
                    <a:cubicBezTo>
                      <a:pt x="423" y="457"/>
                      <a:pt x="428" y="460"/>
                      <a:pt x="433" y="463"/>
                    </a:cubicBezTo>
                    <a:cubicBezTo>
                      <a:pt x="433" y="463"/>
                      <a:pt x="433" y="463"/>
                      <a:pt x="433" y="463"/>
                    </a:cubicBezTo>
                    <a:cubicBezTo>
                      <a:pt x="437" y="464"/>
                      <a:pt x="440" y="467"/>
                      <a:pt x="442" y="470"/>
                    </a:cubicBezTo>
                    <a:cubicBezTo>
                      <a:pt x="447" y="474"/>
                      <a:pt x="453" y="478"/>
                      <a:pt x="458" y="482"/>
                    </a:cubicBezTo>
                    <a:cubicBezTo>
                      <a:pt x="459" y="482"/>
                      <a:pt x="459" y="482"/>
                      <a:pt x="459" y="482"/>
                    </a:cubicBezTo>
                    <a:cubicBezTo>
                      <a:pt x="460" y="482"/>
                      <a:pt x="460" y="482"/>
                      <a:pt x="461" y="482"/>
                    </a:cubicBezTo>
                    <a:cubicBezTo>
                      <a:pt x="461" y="483"/>
                      <a:pt x="461" y="483"/>
                      <a:pt x="460" y="483"/>
                    </a:cubicBezTo>
                    <a:cubicBezTo>
                      <a:pt x="469" y="490"/>
                      <a:pt x="477" y="496"/>
                      <a:pt x="485" y="504"/>
                    </a:cubicBezTo>
                    <a:cubicBezTo>
                      <a:pt x="494" y="511"/>
                      <a:pt x="503" y="519"/>
                      <a:pt x="512" y="527"/>
                    </a:cubicBezTo>
                    <a:cubicBezTo>
                      <a:pt x="512" y="527"/>
                      <a:pt x="512" y="527"/>
                      <a:pt x="512" y="527"/>
                    </a:cubicBezTo>
                    <a:cubicBezTo>
                      <a:pt x="511" y="526"/>
                      <a:pt x="510" y="525"/>
                      <a:pt x="509" y="524"/>
                    </a:cubicBezTo>
                    <a:cubicBezTo>
                      <a:pt x="510" y="524"/>
                      <a:pt x="510" y="524"/>
                      <a:pt x="510" y="524"/>
                    </a:cubicBezTo>
                    <a:cubicBezTo>
                      <a:pt x="511" y="524"/>
                      <a:pt x="513" y="526"/>
                      <a:pt x="516" y="528"/>
                    </a:cubicBezTo>
                    <a:cubicBezTo>
                      <a:pt x="518" y="531"/>
                      <a:pt x="520" y="533"/>
                      <a:pt x="523" y="533"/>
                    </a:cubicBezTo>
                    <a:cubicBezTo>
                      <a:pt x="523" y="533"/>
                      <a:pt x="523" y="533"/>
                      <a:pt x="523" y="532"/>
                    </a:cubicBezTo>
                    <a:cubicBezTo>
                      <a:pt x="523" y="532"/>
                      <a:pt x="523" y="532"/>
                      <a:pt x="523" y="532"/>
                    </a:cubicBezTo>
                    <a:cubicBezTo>
                      <a:pt x="523" y="532"/>
                      <a:pt x="523" y="532"/>
                      <a:pt x="523" y="532"/>
                    </a:cubicBezTo>
                    <a:cubicBezTo>
                      <a:pt x="522" y="535"/>
                      <a:pt x="525" y="538"/>
                      <a:pt x="528" y="541"/>
                    </a:cubicBezTo>
                    <a:cubicBezTo>
                      <a:pt x="528" y="541"/>
                      <a:pt x="527" y="541"/>
                      <a:pt x="526" y="540"/>
                    </a:cubicBezTo>
                    <a:cubicBezTo>
                      <a:pt x="533" y="546"/>
                      <a:pt x="539" y="552"/>
                      <a:pt x="546" y="558"/>
                    </a:cubicBezTo>
                    <a:cubicBezTo>
                      <a:pt x="546" y="558"/>
                      <a:pt x="546" y="558"/>
                      <a:pt x="545" y="557"/>
                    </a:cubicBezTo>
                    <a:cubicBezTo>
                      <a:pt x="545" y="557"/>
                      <a:pt x="546" y="557"/>
                      <a:pt x="546" y="557"/>
                    </a:cubicBezTo>
                    <a:cubicBezTo>
                      <a:pt x="548" y="557"/>
                      <a:pt x="550" y="559"/>
                      <a:pt x="548" y="560"/>
                    </a:cubicBezTo>
                    <a:cubicBezTo>
                      <a:pt x="549" y="562"/>
                      <a:pt x="551" y="563"/>
                      <a:pt x="552" y="565"/>
                    </a:cubicBezTo>
                    <a:cubicBezTo>
                      <a:pt x="563" y="569"/>
                      <a:pt x="568" y="578"/>
                      <a:pt x="576" y="585"/>
                    </a:cubicBezTo>
                    <a:cubicBezTo>
                      <a:pt x="581" y="590"/>
                      <a:pt x="588" y="593"/>
                      <a:pt x="594" y="601"/>
                    </a:cubicBezTo>
                    <a:cubicBezTo>
                      <a:pt x="594" y="601"/>
                      <a:pt x="593" y="601"/>
                      <a:pt x="593" y="601"/>
                    </a:cubicBezTo>
                    <a:cubicBezTo>
                      <a:pt x="591" y="601"/>
                      <a:pt x="588" y="599"/>
                      <a:pt x="586" y="598"/>
                    </a:cubicBezTo>
                    <a:cubicBezTo>
                      <a:pt x="597" y="608"/>
                      <a:pt x="607" y="619"/>
                      <a:pt x="618" y="630"/>
                    </a:cubicBezTo>
                    <a:cubicBezTo>
                      <a:pt x="613" y="625"/>
                      <a:pt x="609" y="619"/>
                      <a:pt x="604" y="612"/>
                    </a:cubicBezTo>
                    <a:cubicBezTo>
                      <a:pt x="605" y="614"/>
                      <a:pt x="606" y="614"/>
                      <a:pt x="606" y="614"/>
                    </a:cubicBezTo>
                    <a:cubicBezTo>
                      <a:pt x="607" y="614"/>
                      <a:pt x="607" y="613"/>
                      <a:pt x="607" y="613"/>
                    </a:cubicBezTo>
                    <a:cubicBezTo>
                      <a:pt x="607" y="612"/>
                      <a:pt x="608" y="611"/>
                      <a:pt x="608" y="611"/>
                    </a:cubicBezTo>
                    <a:cubicBezTo>
                      <a:pt x="608" y="611"/>
                      <a:pt x="609" y="611"/>
                      <a:pt x="609" y="611"/>
                    </a:cubicBezTo>
                    <a:cubicBezTo>
                      <a:pt x="611" y="616"/>
                      <a:pt x="618" y="615"/>
                      <a:pt x="617" y="620"/>
                    </a:cubicBezTo>
                    <a:cubicBezTo>
                      <a:pt x="616" y="618"/>
                      <a:pt x="615" y="617"/>
                      <a:pt x="614" y="617"/>
                    </a:cubicBezTo>
                    <a:cubicBezTo>
                      <a:pt x="613" y="617"/>
                      <a:pt x="612" y="617"/>
                      <a:pt x="612" y="618"/>
                    </a:cubicBezTo>
                    <a:cubicBezTo>
                      <a:pt x="610" y="622"/>
                      <a:pt x="620" y="621"/>
                      <a:pt x="616" y="625"/>
                    </a:cubicBezTo>
                    <a:cubicBezTo>
                      <a:pt x="636" y="637"/>
                      <a:pt x="653" y="658"/>
                      <a:pt x="673" y="668"/>
                    </a:cubicBezTo>
                    <a:cubicBezTo>
                      <a:pt x="655" y="650"/>
                      <a:pt x="635" y="637"/>
                      <a:pt x="619" y="620"/>
                    </a:cubicBezTo>
                    <a:cubicBezTo>
                      <a:pt x="634" y="624"/>
                      <a:pt x="647" y="638"/>
                      <a:pt x="659" y="646"/>
                    </a:cubicBezTo>
                    <a:cubicBezTo>
                      <a:pt x="657" y="643"/>
                      <a:pt x="657" y="642"/>
                      <a:pt x="658" y="642"/>
                    </a:cubicBezTo>
                    <a:cubicBezTo>
                      <a:pt x="659" y="642"/>
                      <a:pt x="659" y="643"/>
                      <a:pt x="660" y="643"/>
                    </a:cubicBezTo>
                    <a:cubicBezTo>
                      <a:pt x="661" y="643"/>
                      <a:pt x="662" y="643"/>
                      <a:pt x="662" y="643"/>
                    </a:cubicBezTo>
                    <a:cubicBezTo>
                      <a:pt x="663" y="643"/>
                      <a:pt x="663" y="643"/>
                      <a:pt x="663" y="642"/>
                    </a:cubicBezTo>
                    <a:cubicBezTo>
                      <a:pt x="663" y="642"/>
                      <a:pt x="662" y="642"/>
                      <a:pt x="662" y="642"/>
                    </a:cubicBezTo>
                    <a:cubicBezTo>
                      <a:pt x="660" y="642"/>
                      <a:pt x="657" y="638"/>
                      <a:pt x="659" y="637"/>
                    </a:cubicBezTo>
                    <a:cubicBezTo>
                      <a:pt x="665" y="643"/>
                      <a:pt x="671" y="644"/>
                      <a:pt x="672" y="653"/>
                    </a:cubicBezTo>
                    <a:cubicBezTo>
                      <a:pt x="680" y="658"/>
                      <a:pt x="689" y="664"/>
                      <a:pt x="697" y="671"/>
                    </a:cubicBezTo>
                    <a:cubicBezTo>
                      <a:pt x="702" y="665"/>
                      <a:pt x="691" y="662"/>
                      <a:pt x="687" y="658"/>
                    </a:cubicBezTo>
                    <a:cubicBezTo>
                      <a:pt x="680" y="650"/>
                      <a:pt x="672" y="639"/>
                      <a:pt x="665" y="638"/>
                    </a:cubicBezTo>
                    <a:cubicBezTo>
                      <a:pt x="667" y="636"/>
                      <a:pt x="663" y="635"/>
                      <a:pt x="667" y="633"/>
                    </a:cubicBezTo>
                    <a:cubicBezTo>
                      <a:pt x="685" y="652"/>
                      <a:pt x="702" y="667"/>
                      <a:pt x="719" y="682"/>
                    </a:cubicBezTo>
                    <a:cubicBezTo>
                      <a:pt x="720" y="681"/>
                      <a:pt x="721" y="681"/>
                      <a:pt x="722" y="681"/>
                    </a:cubicBezTo>
                    <a:cubicBezTo>
                      <a:pt x="725" y="681"/>
                      <a:pt x="729" y="684"/>
                      <a:pt x="732" y="687"/>
                    </a:cubicBezTo>
                    <a:cubicBezTo>
                      <a:pt x="735" y="690"/>
                      <a:pt x="738" y="693"/>
                      <a:pt x="741" y="693"/>
                    </a:cubicBezTo>
                    <a:cubicBezTo>
                      <a:pt x="742" y="693"/>
                      <a:pt x="743" y="693"/>
                      <a:pt x="743" y="692"/>
                    </a:cubicBezTo>
                    <a:cubicBezTo>
                      <a:pt x="727" y="675"/>
                      <a:pt x="717" y="674"/>
                      <a:pt x="709" y="659"/>
                    </a:cubicBezTo>
                    <a:cubicBezTo>
                      <a:pt x="694" y="654"/>
                      <a:pt x="684" y="640"/>
                      <a:pt x="671" y="626"/>
                    </a:cubicBezTo>
                    <a:cubicBezTo>
                      <a:pt x="672" y="627"/>
                      <a:pt x="672" y="627"/>
                      <a:pt x="673" y="627"/>
                    </a:cubicBezTo>
                    <a:cubicBezTo>
                      <a:pt x="673" y="627"/>
                      <a:pt x="674" y="627"/>
                      <a:pt x="674" y="627"/>
                    </a:cubicBezTo>
                    <a:cubicBezTo>
                      <a:pt x="671" y="625"/>
                      <a:pt x="668" y="625"/>
                      <a:pt x="665" y="623"/>
                    </a:cubicBezTo>
                    <a:cubicBezTo>
                      <a:pt x="670" y="618"/>
                      <a:pt x="661" y="615"/>
                      <a:pt x="664" y="611"/>
                    </a:cubicBezTo>
                    <a:cubicBezTo>
                      <a:pt x="669" y="614"/>
                      <a:pt x="673" y="620"/>
                      <a:pt x="677" y="623"/>
                    </a:cubicBezTo>
                    <a:cubicBezTo>
                      <a:pt x="684" y="629"/>
                      <a:pt x="695" y="640"/>
                      <a:pt x="701" y="640"/>
                    </a:cubicBezTo>
                    <a:cubicBezTo>
                      <a:pt x="702" y="640"/>
                      <a:pt x="702" y="639"/>
                      <a:pt x="703" y="639"/>
                    </a:cubicBezTo>
                    <a:cubicBezTo>
                      <a:pt x="697" y="634"/>
                      <a:pt x="683" y="622"/>
                      <a:pt x="681" y="614"/>
                    </a:cubicBezTo>
                    <a:cubicBezTo>
                      <a:pt x="706" y="636"/>
                      <a:pt x="722" y="656"/>
                      <a:pt x="750" y="668"/>
                    </a:cubicBezTo>
                    <a:cubicBezTo>
                      <a:pt x="740" y="657"/>
                      <a:pt x="731" y="644"/>
                      <a:pt x="719" y="633"/>
                    </a:cubicBezTo>
                    <a:cubicBezTo>
                      <a:pt x="714" y="628"/>
                      <a:pt x="708" y="626"/>
                      <a:pt x="703" y="621"/>
                    </a:cubicBezTo>
                    <a:cubicBezTo>
                      <a:pt x="702" y="620"/>
                      <a:pt x="702" y="617"/>
                      <a:pt x="701" y="615"/>
                    </a:cubicBezTo>
                    <a:cubicBezTo>
                      <a:pt x="696" y="607"/>
                      <a:pt x="683" y="600"/>
                      <a:pt x="677" y="592"/>
                    </a:cubicBezTo>
                    <a:cubicBezTo>
                      <a:pt x="670" y="583"/>
                      <a:pt x="658" y="576"/>
                      <a:pt x="655" y="565"/>
                    </a:cubicBezTo>
                    <a:cubicBezTo>
                      <a:pt x="657" y="566"/>
                      <a:pt x="658" y="570"/>
                      <a:pt x="660" y="570"/>
                    </a:cubicBezTo>
                    <a:cubicBezTo>
                      <a:pt x="660" y="570"/>
                      <a:pt x="661" y="569"/>
                      <a:pt x="661" y="569"/>
                    </a:cubicBezTo>
                    <a:cubicBezTo>
                      <a:pt x="660" y="565"/>
                      <a:pt x="656" y="566"/>
                      <a:pt x="653" y="564"/>
                    </a:cubicBezTo>
                    <a:cubicBezTo>
                      <a:pt x="648" y="559"/>
                      <a:pt x="645" y="550"/>
                      <a:pt x="639" y="544"/>
                    </a:cubicBezTo>
                    <a:cubicBezTo>
                      <a:pt x="639" y="544"/>
                      <a:pt x="636" y="545"/>
                      <a:pt x="635" y="544"/>
                    </a:cubicBezTo>
                    <a:cubicBezTo>
                      <a:pt x="626" y="538"/>
                      <a:pt x="622" y="528"/>
                      <a:pt x="615" y="524"/>
                    </a:cubicBezTo>
                    <a:cubicBezTo>
                      <a:pt x="617" y="524"/>
                      <a:pt x="618" y="523"/>
                      <a:pt x="617" y="521"/>
                    </a:cubicBezTo>
                    <a:cubicBezTo>
                      <a:pt x="616" y="521"/>
                      <a:pt x="616" y="521"/>
                      <a:pt x="616" y="521"/>
                    </a:cubicBezTo>
                    <a:cubicBezTo>
                      <a:pt x="615" y="521"/>
                      <a:pt x="615" y="521"/>
                      <a:pt x="614" y="521"/>
                    </a:cubicBezTo>
                    <a:cubicBezTo>
                      <a:pt x="613" y="522"/>
                      <a:pt x="612" y="522"/>
                      <a:pt x="612" y="522"/>
                    </a:cubicBezTo>
                    <a:cubicBezTo>
                      <a:pt x="611" y="522"/>
                      <a:pt x="610" y="522"/>
                      <a:pt x="609" y="521"/>
                    </a:cubicBezTo>
                    <a:cubicBezTo>
                      <a:pt x="601" y="512"/>
                      <a:pt x="591" y="496"/>
                      <a:pt x="579" y="494"/>
                    </a:cubicBezTo>
                    <a:cubicBezTo>
                      <a:pt x="580" y="491"/>
                      <a:pt x="579" y="491"/>
                      <a:pt x="578" y="491"/>
                    </a:cubicBezTo>
                    <a:cubicBezTo>
                      <a:pt x="578" y="491"/>
                      <a:pt x="578" y="491"/>
                      <a:pt x="577" y="491"/>
                    </a:cubicBezTo>
                    <a:cubicBezTo>
                      <a:pt x="577" y="491"/>
                      <a:pt x="577" y="491"/>
                      <a:pt x="576" y="491"/>
                    </a:cubicBezTo>
                    <a:cubicBezTo>
                      <a:pt x="575" y="491"/>
                      <a:pt x="574" y="490"/>
                      <a:pt x="573" y="489"/>
                    </a:cubicBezTo>
                    <a:cubicBezTo>
                      <a:pt x="576" y="482"/>
                      <a:pt x="560" y="471"/>
                      <a:pt x="554" y="471"/>
                    </a:cubicBezTo>
                    <a:cubicBezTo>
                      <a:pt x="554" y="471"/>
                      <a:pt x="554" y="471"/>
                      <a:pt x="554" y="471"/>
                    </a:cubicBezTo>
                    <a:cubicBezTo>
                      <a:pt x="557" y="460"/>
                      <a:pt x="537" y="457"/>
                      <a:pt x="537" y="449"/>
                    </a:cubicBezTo>
                    <a:cubicBezTo>
                      <a:pt x="536" y="451"/>
                      <a:pt x="535" y="451"/>
                      <a:pt x="535" y="451"/>
                    </a:cubicBezTo>
                    <a:cubicBezTo>
                      <a:pt x="534" y="451"/>
                      <a:pt x="534" y="451"/>
                      <a:pt x="533" y="451"/>
                    </a:cubicBezTo>
                    <a:cubicBezTo>
                      <a:pt x="533" y="451"/>
                      <a:pt x="533" y="451"/>
                      <a:pt x="532" y="451"/>
                    </a:cubicBezTo>
                    <a:cubicBezTo>
                      <a:pt x="532" y="451"/>
                      <a:pt x="532" y="451"/>
                      <a:pt x="531" y="451"/>
                    </a:cubicBezTo>
                    <a:cubicBezTo>
                      <a:pt x="533" y="457"/>
                      <a:pt x="546" y="464"/>
                      <a:pt x="547" y="470"/>
                    </a:cubicBezTo>
                    <a:cubicBezTo>
                      <a:pt x="537" y="463"/>
                      <a:pt x="527" y="452"/>
                      <a:pt x="517" y="443"/>
                    </a:cubicBezTo>
                    <a:cubicBezTo>
                      <a:pt x="517" y="443"/>
                      <a:pt x="517" y="442"/>
                      <a:pt x="517" y="442"/>
                    </a:cubicBezTo>
                    <a:cubicBezTo>
                      <a:pt x="516" y="442"/>
                      <a:pt x="516" y="442"/>
                      <a:pt x="516" y="442"/>
                    </a:cubicBezTo>
                    <a:cubicBezTo>
                      <a:pt x="514" y="441"/>
                      <a:pt x="512" y="439"/>
                      <a:pt x="510" y="438"/>
                    </a:cubicBezTo>
                    <a:cubicBezTo>
                      <a:pt x="509" y="436"/>
                      <a:pt x="508" y="434"/>
                      <a:pt x="507" y="433"/>
                    </a:cubicBezTo>
                    <a:cubicBezTo>
                      <a:pt x="514" y="434"/>
                      <a:pt x="516" y="440"/>
                      <a:pt x="521" y="443"/>
                    </a:cubicBezTo>
                    <a:cubicBezTo>
                      <a:pt x="524" y="446"/>
                      <a:pt x="526" y="448"/>
                      <a:pt x="529" y="451"/>
                    </a:cubicBezTo>
                    <a:cubicBezTo>
                      <a:pt x="532" y="449"/>
                      <a:pt x="529" y="446"/>
                      <a:pt x="531" y="444"/>
                    </a:cubicBezTo>
                    <a:cubicBezTo>
                      <a:pt x="528" y="439"/>
                      <a:pt x="520" y="435"/>
                      <a:pt x="520" y="431"/>
                    </a:cubicBezTo>
                    <a:cubicBezTo>
                      <a:pt x="521" y="431"/>
                      <a:pt x="521" y="432"/>
                      <a:pt x="522" y="432"/>
                    </a:cubicBezTo>
                    <a:cubicBezTo>
                      <a:pt x="522" y="432"/>
                      <a:pt x="522" y="432"/>
                      <a:pt x="523" y="432"/>
                    </a:cubicBezTo>
                    <a:cubicBezTo>
                      <a:pt x="522" y="431"/>
                      <a:pt x="521" y="430"/>
                      <a:pt x="520" y="430"/>
                    </a:cubicBezTo>
                    <a:cubicBezTo>
                      <a:pt x="519" y="430"/>
                      <a:pt x="518" y="431"/>
                      <a:pt x="518" y="433"/>
                    </a:cubicBezTo>
                    <a:cubicBezTo>
                      <a:pt x="512" y="431"/>
                      <a:pt x="511" y="427"/>
                      <a:pt x="506" y="425"/>
                    </a:cubicBezTo>
                    <a:cubicBezTo>
                      <a:pt x="502" y="423"/>
                      <a:pt x="499" y="420"/>
                      <a:pt x="496" y="419"/>
                    </a:cubicBezTo>
                    <a:cubicBezTo>
                      <a:pt x="494" y="415"/>
                      <a:pt x="494" y="411"/>
                      <a:pt x="496" y="408"/>
                    </a:cubicBezTo>
                    <a:cubicBezTo>
                      <a:pt x="492" y="401"/>
                      <a:pt x="482" y="401"/>
                      <a:pt x="475" y="393"/>
                    </a:cubicBezTo>
                    <a:cubicBezTo>
                      <a:pt x="475" y="389"/>
                      <a:pt x="476" y="392"/>
                      <a:pt x="479" y="389"/>
                    </a:cubicBezTo>
                    <a:cubicBezTo>
                      <a:pt x="474" y="378"/>
                      <a:pt x="464" y="379"/>
                      <a:pt x="457" y="376"/>
                    </a:cubicBezTo>
                    <a:cubicBezTo>
                      <a:pt x="460" y="389"/>
                      <a:pt x="483" y="396"/>
                      <a:pt x="484" y="408"/>
                    </a:cubicBezTo>
                    <a:cubicBezTo>
                      <a:pt x="468" y="390"/>
                      <a:pt x="445" y="374"/>
                      <a:pt x="445" y="366"/>
                    </a:cubicBezTo>
                    <a:cubicBezTo>
                      <a:pt x="448" y="368"/>
                      <a:pt x="451" y="373"/>
                      <a:pt x="454" y="373"/>
                    </a:cubicBezTo>
                    <a:cubicBezTo>
                      <a:pt x="455" y="373"/>
                      <a:pt x="456" y="373"/>
                      <a:pt x="456" y="373"/>
                    </a:cubicBezTo>
                    <a:cubicBezTo>
                      <a:pt x="451" y="372"/>
                      <a:pt x="457" y="370"/>
                      <a:pt x="456" y="367"/>
                    </a:cubicBezTo>
                    <a:cubicBezTo>
                      <a:pt x="454" y="358"/>
                      <a:pt x="444" y="354"/>
                      <a:pt x="437" y="349"/>
                    </a:cubicBezTo>
                    <a:cubicBezTo>
                      <a:pt x="432" y="352"/>
                      <a:pt x="442" y="360"/>
                      <a:pt x="443" y="366"/>
                    </a:cubicBezTo>
                    <a:cubicBezTo>
                      <a:pt x="436" y="357"/>
                      <a:pt x="427" y="352"/>
                      <a:pt x="421" y="339"/>
                    </a:cubicBezTo>
                    <a:cubicBezTo>
                      <a:pt x="422" y="339"/>
                      <a:pt x="422" y="339"/>
                      <a:pt x="422" y="339"/>
                    </a:cubicBezTo>
                    <a:cubicBezTo>
                      <a:pt x="424" y="339"/>
                      <a:pt x="426" y="341"/>
                      <a:pt x="428" y="342"/>
                    </a:cubicBezTo>
                    <a:cubicBezTo>
                      <a:pt x="430" y="344"/>
                      <a:pt x="432" y="346"/>
                      <a:pt x="434" y="346"/>
                    </a:cubicBezTo>
                    <a:cubicBezTo>
                      <a:pt x="434" y="346"/>
                      <a:pt x="435" y="346"/>
                      <a:pt x="435" y="345"/>
                    </a:cubicBezTo>
                    <a:cubicBezTo>
                      <a:pt x="435" y="345"/>
                      <a:pt x="435" y="344"/>
                      <a:pt x="434" y="344"/>
                    </a:cubicBezTo>
                    <a:cubicBezTo>
                      <a:pt x="440" y="349"/>
                      <a:pt x="445" y="353"/>
                      <a:pt x="448" y="353"/>
                    </a:cubicBezTo>
                    <a:cubicBezTo>
                      <a:pt x="442" y="346"/>
                      <a:pt x="434" y="336"/>
                      <a:pt x="426" y="332"/>
                    </a:cubicBezTo>
                    <a:cubicBezTo>
                      <a:pt x="417" y="323"/>
                      <a:pt x="407" y="313"/>
                      <a:pt x="401" y="307"/>
                    </a:cubicBezTo>
                    <a:cubicBezTo>
                      <a:pt x="401" y="308"/>
                      <a:pt x="400" y="309"/>
                      <a:pt x="400" y="309"/>
                    </a:cubicBezTo>
                    <a:cubicBezTo>
                      <a:pt x="398" y="309"/>
                      <a:pt x="397" y="306"/>
                      <a:pt x="394" y="305"/>
                    </a:cubicBezTo>
                    <a:cubicBezTo>
                      <a:pt x="403" y="314"/>
                      <a:pt x="411" y="320"/>
                      <a:pt x="414" y="332"/>
                    </a:cubicBezTo>
                    <a:cubicBezTo>
                      <a:pt x="413" y="333"/>
                      <a:pt x="412" y="334"/>
                      <a:pt x="411" y="334"/>
                    </a:cubicBezTo>
                    <a:cubicBezTo>
                      <a:pt x="411" y="334"/>
                      <a:pt x="410" y="334"/>
                      <a:pt x="410" y="334"/>
                    </a:cubicBezTo>
                    <a:cubicBezTo>
                      <a:pt x="410" y="333"/>
                      <a:pt x="409" y="333"/>
                      <a:pt x="408" y="332"/>
                    </a:cubicBezTo>
                    <a:cubicBezTo>
                      <a:pt x="411" y="331"/>
                      <a:pt x="411" y="331"/>
                      <a:pt x="410" y="331"/>
                    </a:cubicBezTo>
                    <a:cubicBezTo>
                      <a:pt x="409" y="331"/>
                      <a:pt x="407" y="331"/>
                      <a:pt x="407" y="331"/>
                    </a:cubicBezTo>
                    <a:cubicBezTo>
                      <a:pt x="406" y="329"/>
                      <a:pt x="407" y="328"/>
                      <a:pt x="405" y="326"/>
                    </a:cubicBezTo>
                    <a:cubicBezTo>
                      <a:pt x="405" y="325"/>
                      <a:pt x="405" y="325"/>
                      <a:pt x="404" y="325"/>
                    </a:cubicBezTo>
                    <a:cubicBezTo>
                      <a:pt x="404" y="325"/>
                      <a:pt x="404" y="325"/>
                      <a:pt x="404" y="325"/>
                    </a:cubicBezTo>
                    <a:cubicBezTo>
                      <a:pt x="404" y="325"/>
                      <a:pt x="404" y="325"/>
                      <a:pt x="403" y="325"/>
                    </a:cubicBezTo>
                    <a:cubicBezTo>
                      <a:pt x="403" y="325"/>
                      <a:pt x="403" y="325"/>
                      <a:pt x="403" y="325"/>
                    </a:cubicBezTo>
                    <a:cubicBezTo>
                      <a:pt x="402" y="324"/>
                      <a:pt x="404" y="322"/>
                      <a:pt x="404" y="322"/>
                    </a:cubicBezTo>
                    <a:cubicBezTo>
                      <a:pt x="394" y="310"/>
                      <a:pt x="373" y="296"/>
                      <a:pt x="364" y="280"/>
                    </a:cubicBezTo>
                    <a:cubicBezTo>
                      <a:pt x="364" y="280"/>
                      <a:pt x="364" y="280"/>
                      <a:pt x="364" y="280"/>
                    </a:cubicBezTo>
                    <a:cubicBezTo>
                      <a:pt x="368" y="280"/>
                      <a:pt x="365" y="278"/>
                      <a:pt x="365" y="276"/>
                    </a:cubicBezTo>
                    <a:cubicBezTo>
                      <a:pt x="370" y="281"/>
                      <a:pt x="374" y="287"/>
                      <a:pt x="380" y="287"/>
                    </a:cubicBezTo>
                    <a:cubicBezTo>
                      <a:pt x="380" y="287"/>
                      <a:pt x="380" y="287"/>
                      <a:pt x="380" y="287"/>
                    </a:cubicBezTo>
                    <a:cubicBezTo>
                      <a:pt x="381" y="287"/>
                      <a:pt x="381" y="287"/>
                      <a:pt x="381" y="287"/>
                    </a:cubicBezTo>
                    <a:cubicBezTo>
                      <a:pt x="381" y="294"/>
                      <a:pt x="388" y="302"/>
                      <a:pt x="395" y="302"/>
                    </a:cubicBezTo>
                    <a:cubicBezTo>
                      <a:pt x="396" y="302"/>
                      <a:pt x="397" y="301"/>
                      <a:pt x="399" y="301"/>
                    </a:cubicBezTo>
                    <a:cubicBezTo>
                      <a:pt x="391" y="290"/>
                      <a:pt x="382" y="284"/>
                      <a:pt x="374" y="280"/>
                    </a:cubicBezTo>
                    <a:cubicBezTo>
                      <a:pt x="373" y="280"/>
                      <a:pt x="373" y="280"/>
                      <a:pt x="373" y="280"/>
                    </a:cubicBezTo>
                    <a:cubicBezTo>
                      <a:pt x="375" y="278"/>
                      <a:pt x="375" y="277"/>
                      <a:pt x="375" y="275"/>
                    </a:cubicBezTo>
                    <a:cubicBezTo>
                      <a:pt x="385" y="285"/>
                      <a:pt x="395" y="295"/>
                      <a:pt x="406" y="302"/>
                    </a:cubicBezTo>
                    <a:cubicBezTo>
                      <a:pt x="410" y="301"/>
                      <a:pt x="406" y="298"/>
                      <a:pt x="407" y="298"/>
                    </a:cubicBezTo>
                    <a:cubicBezTo>
                      <a:pt x="407" y="298"/>
                      <a:pt x="407" y="298"/>
                      <a:pt x="408" y="298"/>
                    </a:cubicBezTo>
                    <a:cubicBezTo>
                      <a:pt x="418" y="307"/>
                      <a:pt x="433" y="330"/>
                      <a:pt x="443" y="330"/>
                    </a:cubicBezTo>
                    <a:cubicBezTo>
                      <a:pt x="443" y="330"/>
                      <a:pt x="444" y="330"/>
                      <a:pt x="445" y="330"/>
                    </a:cubicBezTo>
                    <a:cubicBezTo>
                      <a:pt x="426" y="310"/>
                      <a:pt x="403" y="288"/>
                      <a:pt x="381" y="266"/>
                    </a:cubicBezTo>
                    <a:cubicBezTo>
                      <a:pt x="381" y="267"/>
                      <a:pt x="381" y="267"/>
                      <a:pt x="381" y="268"/>
                    </a:cubicBezTo>
                    <a:cubicBezTo>
                      <a:pt x="380" y="267"/>
                      <a:pt x="379" y="265"/>
                      <a:pt x="377" y="264"/>
                    </a:cubicBezTo>
                    <a:cubicBezTo>
                      <a:pt x="378" y="264"/>
                      <a:pt x="378" y="264"/>
                      <a:pt x="378" y="264"/>
                    </a:cubicBezTo>
                    <a:cubicBezTo>
                      <a:pt x="378" y="264"/>
                      <a:pt x="379" y="264"/>
                      <a:pt x="379" y="264"/>
                    </a:cubicBezTo>
                    <a:cubicBezTo>
                      <a:pt x="377" y="263"/>
                      <a:pt x="376" y="261"/>
                      <a:pt x="375" y="260"/>
                    </a:cubicBezTo>
                    <a:cubicBezTo>
                      <a:pt x="375" y="261"/>
                      <a:pt x="376" y="262"/>
                      <a:pt x="377" y="263"/>
                    </a:cubicBezTo>
                    <a:cubicBezTo>
                      <a:pt x="377" y="264"/>
                      <a:pt x="377" y="264"/>
                      <a:pt x="377" y="264"/>
                    </a:cubicBezTo>
                    <a:cubicBezTo>
                      <a:pt x="372" y="259"/>
                      <a:pt x="367" y="254"/>
                      <a:pt x="361" y="249"/>
                    </a:cubicBezTo>
                    <a:cubicBezTo>
                      <a:pt x="362" y="249"/>
                      <a:pt x="362" y="248"/>
                      <a:pt x="363" y="248"/>
                    </a:cubicBezTo>
                    <a:cubicBezTo>
                      <a:pt x="362" y="247"/>
                      <a:pt x="361" y="246"/>
                      <a:pt x="360" y="245"/>
                    </a:cubicBezTo>
                    <a:cubicBezTo>
                      <a:pt x="360" y="246"/>
                      <a:pt x="360" y="247"/>
                      <a:pt x="359" y="248"/>
                    </a:cubicBezTo>
                    <a:cubicBezTo>
                      <a:pt x="356" y="245"/>
                      <a:pt x="353" y="243"/>
                      <a:pt x="351" y="243"/>
                    </a:cubicBezTo>
                    <a:cubicBezTo>
                      <a:pt x="361" y="251"/>
                      <a:pt x="370" y="260"/>
                      <a:pt x="375" y="266"/>
                    </a:cubicBezTo>
                    <a:cubicBezTo>
                      <a:pt x="375" y="266"/>
                      <a:pt x="375" y="266"/>
                      <a:pt x="375" y="266"/>
                    </a:cubicBezTo>
                    <a:cubicBezTo>
                      <a:pt x="377" y="266"/>
                      <a:pt x="379" y="268"/>
                      <a:pt x="382" y="270"/>
                    </a:cubicBezTo>
                    <a:cubicBezTo>
                      <a:pt x="383" y="272"/>
                      <a:pt x="384" y="274"/>
                      <a:pt x="386" y="275"/>
                    </a:cubicBezTo>
                    <a:cubicBezTo>
                      <a:pt x="387" y="275"/>
                      <a:pt x="387" y="275"/>
                      <a:pt x="387" y="275"/>
                    </a:cubicBezTo>
                    <a:cubicBezTo>
                      <a:pt x="388" y="277"/>
                      <a:pt x="389" y="279"/>
                      <a:pt x="390" y="281"/>
                    </a:cubicBezTo>
                    <a:cubicBezTo>
                      <a:pt x="389" y="280"/>
                      <a:pt x="386" y="278"/>
                      <a:pt x="386" y="277"/>
                    </a:cubicBezTo>
                    <a:cubicBezTo>
                      <a:pt x="385" y="278"/>
                      <a:pt x="385" y="278"/>
                      <a:pt x="384" y="279"/>
                    </a:cubicBezTo>
                    <a:cubicBezTo>
                      <a:pt x="381" y="276"/>
                      <a:pt x="378" y="274"/>
                      <a:pt x="375" y="272"/>
                    </a:cubicBezTo>
                    <a:cubicBezTo>
                      <a:pt x="375" y="273"/>
                      <a:pt x="375" y="273"/>
                      <a:pt x="374" y="273"/>
                    </a:cubicBezTo>
                    <a:cubicBezTo>
                      <a:pt x="373" y="273"/>
                      <a:pt x="371" y="271"/>
                      <a:pt x="368" y="270"/>
                    </a:cubicBezTo>
                    <a:cubicBezTo>
                      <a:pt x="366" y="269"/>
                      <a:pt x="364" y="268"/>
                      <a:pt x="362" y="268"/>
                    </a:cubicBezTo>
                    <a:cubicBezTo>
                      <a:pt x="361" y="268"/>
                      <a:pt x="361" y="268"/>
                      <a:pt x="360" y="268"/>
                    </a:cubicBezTo>
                    <a:cubicBezTo>
                      <a:pt x="361" y="267"/>
                      <a:pt x="361" y="266"/>
                      <a:pt x="362" y="266"/>
                    </a:cubicBezTo>
                    <a:cubicBezTo>
                      <a:pt x="363" y="267"/>
                      <a:pt x="364" y="267"/>
                      <a:pt x="365" y="267"/>
                    </a:cubicBezTo>
                    <a:cubicBezTo>
                      <a:pt x="365" y="267"/>
                      <a:pt x="366" y="267"/>
                      <a:pt x="367" y="266"/>
                    </a:cubicBezTo>
                    <a:cubicBezTo>
                      <a:pt x="365" y="264"/>
                      <a:pt x="364" y="263"/>
                      <a:pt x="362" y="262"/>
                    </a:cubicBezTo>
                    <a:cubicBezTo>
                      <a:pt x="360" y="259"/>
                      <a:pt x="357" y="257"/>
                      <a:pt x="355" y="255"/>
                    </a:cubicBezTo>
                    <a:cubicBezTo>
                      <a:pt x="358" y="257"/>
                      <a:pt x="360" y="260"/>
                      <a:pt x="363" y="263"/>
                    </a:cubicBezTo>
                    <a:cubicBezTo>
                      <a:pt x="359" y="260"/>
                      <a:pt x="355" y="256"/>
                      <a:pt x="351" y="254"/>
                    </a:cubicBezTo>
                    <a:cubicBezTo>
                      <a:pt x="352" y="255"/>
                      <a:pt x="352" y="257"/>
                      <a:pt x="352" y="259"/>
                    </a:cubicBezTo>
                    <a:cubicBezTo>
                      <a:pt x="356" y="260"/>
                      <a:pt x="360" y="263"/>
                      <a:pt x="359" y="267"/>
                    </a:cubicBezTo>
                    <a:cubicBezTo>
                      <a:pt x="354" y="265"/>
                      <a:pt x="352" y="261"/>
                      <a:pt x="349" y="260"/>
                    </a:cubicBezTo>
                    <a:cubicBezTo>
                      <a:pt x="349" y="260"/>
                      <a:pt x="349" y="261"/>
                      <a:pt x="349" y="262"/>
                    </a:cubicBezTo>
                    <a:cubicBezTo>
                      <a:pt x="347" y="261"/>
                      <a:pt x="346" y="260"/>
                      <a:pt x="345" y="259"/>
                    </a:cubicBezTo>
                    <a:cubicBezTo>
                      <a:pt x="345" y="259"/>
                      <a:pt x="344" y="259"/>
                      <a:pt x="344" y="259"/>
                    </a:cubicBezTo>
                    <a:cubicBezTo>
                      <a:pt x="344" y="259"/>
                      <a:pt x="344" y="258"/>
                      <a:pt x="344" y="258"/>
                    </a:cubicBezTo>
                    <a:cubicBezTo>
                      <a:pt x="342" y="256"/>
                      <a:pt x="341" y="254"/>
                      <a:pt x="340" y="252"/>
                    </a:cubicBezTo>
                    <a:cubicBezTo>
                      <a:pt x="340" y="252"/>
                      <a:pt x="341" y="252"/>
                      <a:pt x="341" y="252"/>
                    </a:cubicBezTo>
                    <a:cubicBezTo>
                      <a:pt x="341" y="252"/>
                      <a:pt x="342" y="252"/>
                      <a:pt x="342" y="252"/>
                    </a:cubicBezTo>
                    <a:cubicBezTo>
                      <a:pt x="341" y="252"/>
                      <a:pt x="340" y="251"/>
                      <a:pt x="339" y="250"/>
                    </a:cubicBezTo>
                    <a:cubicBezTo>
                      <a:pt x="339" y="250"/>
                      <a:pt x="339" y="250"/>
                      <a:pt x="339" y="249"/>
                    </a:cubicBezTo>
                    <a:cubicBezTo>
                      <a:pt x="334" y="244"/>
                      <a:pt x="329" y="237"/>
                      <a:pt x="322" y="231"/>
                    </a:cubicBezTo>
                    <a:cubicBezTo>
                      <a:pt x="322" y="231"/>
                      <a:pt x="322" y="232"/>
                      <a:pt x="322" y="232"/>
                    </a:cubicBezTo>
                    <a:cubicBezTo>
                      <a:pt x="320" y="231"/>
                      <a:pt x="318" y="230"/>
                      <a:pt x="317" y="228"/>
                    </a:cubicBezTo>
                    <a:cubicBezTo>
                      <a:pt x="317" y="228"/>
                      <a:pt x="316" y="228"/>
                      <a:pt x="316" y="227"/>
                    </a:cubicBezTo>
                    <a:cubicBezTo>
                      <a:pt x="313" y="226"/>
                      <a:pt x="310" y="224"/>
                      <a:pt x="306" y="224"/>
                    </a:cubicBezTo>
                    <a:cubicBezTo>
                      <a:pt x="307" y="225"/>
                      <a:pt x="308" y="225"/>
                      <a:pt x="309" y="226"/>
                    </a:cubicBezTo>
                    <a:cubicBezTo>
                      <a:pt x="308" y="226"/>
                      <a:pt x="307" y="225"/>
                      <a:pt x="306" y="224"/>
                    </a:cubicBezTo>
                    <a:cubicBezTo>
                      <a:pt x="306" y="224"/>
                      <a:pt x="306" y="224"/>
                      <a:pt x="305" y="224"/>
                    </a:cubicBezTo>
                    <a:cubicBezTo>
                      <a:pt x="307" y="221"/>
                      <a:pt x="301" y="218"/>
                      <a:pt x="301" y="214"/>
                    </a:cubicBezTo>
                    <a:cubicBezTo>
                      <a:pt x="306" y="215"/>
                      <a:pt x="308" y="217"/>
                      <a:pt x="311" y="219"/>
                    </a:cubicBezTo>
                    <a:cubicBezTo>
                      <a:pt x="310" y="215"/>
                      <a:pt x="303" y="211"/>
                      <a:pt x="300" y="207"/>
                    </a:cubicBezTo>
                    <a:cubicBezTo>
                      <a:pt x="298" y="206"/>
                      <a:pt x="298" y="206"/>
                      <a:pt x="298" y="206"/>
                    </a:cubicBezTo>
                    <a:cubicBezTo>
                      <a:pt x="297" y="206"/>
                      <a:pt x="305" y="213"/>
                      <a:pt x="304" y="214"/>
                    </a:cubicBezTo>
                    <a:cubicBezTo>
                      <a:pt x="302" y="212"/>
                      <a:pt x="299" y="207"/>
                      <a:pt x="296" y="207"/>
                    </a:cubicBezTo>
                    <a:cubicBezTo>
                      <a:pt x="296" y="207"/>
                      <a:pt x="295" y="207"/>
                      <a:pt x="295" y="207"/>
                    </a:cubicBezTo>
                    <a:cubicBezTo>
                      <a:pt x="297" y="208"/>
                      <a:pt x="300" y="210"/>
                      <a:pt x="297" y="211"/>
                    </a:cubicBezTo>
                    <a:cubicBezTo>
                      <a:pt x="285" y="202"/>
                      <a:pt x="273" y="180"/>
                      <a:pt x="259" y="175"/>
                    </a:cubicBezTo>
                    <a:cubicBezTo>
                      <a:pt x="262" y="177"/>
                      <a:pt x="258" y="177"/>
                      <a:pt x="257" y="178"/>
                    </a:cubicBezTo>
                    <a:cubicBezTo>
                      <a:pt x="261" y="180"/>
                      <a:pt x="257" y="183"/>
                      <a:pt x="257" y="187"/>
                    </a:cubicBezTo>
                    <a:cubicBezTo>
                      <a:pt x="252" y="185"/>
                      <a:pt x="249" y="180"/>
                      <a:pt x="246" y="175"/>
                    </a:cubicBezTo>
                    <a:cubicBezTo>
                      <a:pt x="247" y="175"/>
                      <a:pt x="247" y="175"/>
                      <a:pt x="247" y="175"/>
                    </a:cubicBezTo>
                    <a:cubicBezTo>
                      <a:pt x="246" y="174"/>
                      <a:pt x="246" y="173"/>
                      <a:pt x="247" y="172"/>
                    </a:cubicBezTo>
                    <a:cubicBezTo>
                      <a:pt x="247" y="172"/>
                      <a:pt x="248" y="173"/>
                      <a:pt x="248" y="173"/>
                    </a:cubicBezTo>
                    <a:cubicBezTo>
                      <a:pt x="248" y="173"/>
                      <a:pt x="249" y="173"/>
                      <a:pt x="249" y="173"/>
                    </a:cubicBezTo>
                    <a:cubicBezTo>
                      <a:pt x="249" y="171"/>
                      <a:pt x="248" y="171"/>
                      <a:pt x="247" y="171"/>
                    </a:cubicBezTo>
                    <a:cubicBezTo>
                      <a:pt x="247" y="171"/>
                      <a:pt x="246" y="171"/>
                      <a:pt x="246" y="171"/>
                    </a:cubicBezTo>
                    <a:cubicBezTo>
                      <a:pt x="245" y="171"/>
                      <a:pt x="245" y="171"/>
                      <a:pt x="244" y="171"/>
                    </a:cubicBezTo>
                    <a:cubicBezTo>
                      <a:pt x="244" y="171"/>
                      <a:pt x="243" y="171"/>
                      <a:pt x="243" y="171"/>
                    </a:cubicBezTo>
                    <a:cubicBezTo>
                      <a:pt x="242" y="170"/>
                      <a:pt x="242" y="170"/>
                      <a:pt x="242" y="170"/>
                    </a:cubicBezTo>
                    <a:cubicBezTo>
                      <a:pt x="243" y="169"/>
                      <a:pt x="244" y="169"/>
                      <a:pt x="245" y="169"/>
                    </a:cubicBezTo>
                    <a:cubicBezTo>
                      <a:pt x="242" y="169"/>
                      <a:pt x="240" y="164"/>
                      <a:pt x="237" y="164"/>
                    </a:cubicBezTo>
                    <a:cubicBezTo>
                      <a:pt x="237" y="164"/>
                      <a:pt x="237" y="164"/>
                      <a:pt x="237" y="164"/>
                    </a:cubicBezTo>
                    <a:cubicBezTo>
                      <a:pt x="237" y="165"/>
                      <a:pt x="237" y="165"/>
                      <a:pt x="236" y="166"/>
                    </a:cubicBezTo>
                    <a:cubicBezTo>
                      <a:pt x="237" y="167"/>
                      <a:pt x="239" y="169"/>
                      <a:pt x="240" y="170"/>
                    </a:cubicBezTo>
                    <a:cubicBezTo>
                      <a:pt x="240" y="171"/>
                      <a:pt x="239" y="171"/>
                      <a:pt x="238" y="171"/>
                    </a:cubicBezTo>
                    <a:cubicBezTo>
                      <a:pt x="238" y="171"/>
                      <a:pt x="237" y="171"/>
                      <a:pt x="236" y="171"/>
                    </a:cubicBezTo>
                    <a:cubicBezTo>
                      <a:pt x="235" y="171"/>
                      <a:pt x="235" y="171"/>
                      <a:pt x="235" y="171"/>
                    </a:cubicBezTo>
                    <a:cubicBezTo>
                      <a:pt x="235" y="170"/>
                      <a:pt x="236" y="169"/>
                      <a:pt x="234" y="168"/>
                    </a:cubicBezTo>
                    <a:cubicBezTo>
                      <a:pt x="234" y="167"/>
                      <a:pt x="234" y="167"/>
                      <a:pt x="234" y="167"/>
                    </a:cubicBezTo>
                    <a:cubicBezTo>
                      <a:pt x="232" y="164"/>
                      <a:pt x="228" y="162"/>
                      <a:pt x="225" y="159"/>
                    </a:cubicBezTo>
                    <a:cubicBezTo>
                      <a:pt x="226" y="158"/>
                      <a:pt x="226" y="158"/>
                      <a:pt x="226" y="158"/>
                    </a:cubicBezTo>
                    <a:cubicBezTo>
                      <a:pt x="228" y="161"/>
                      <a:pt x="232" y="164"/>
                      <a:pt x="234" y="165"/>
                    </a:cubicBezTo>
                    <a:cubicBezTo>
                      <a:pt x="233" y="162"/>
                      <a:pt x="235" y="159"/>
                      <a:pt x="235" y="156"/>
                    </a:cubicBezTo>
                    <a:cubicBezTo>
                      <a:pt x="234" y="154"/>
                      <a:pt x="228" y="152"/>
                      <a:pt x="231" y="150"/>
                    </a:cubicBezTo>
                    <a:cubicBezTo>
                      <a:pt x="231" y="150"/>
                      <a:pt x="231" y="150"/>
                      <a:pt x="231" y="150"/>
                    </a:cubicBezTo>
                    <a:cubicBezTo>
                      <a:pt x="233" y="153"/>
                      <a:pt x="235" y="156"/>
                      <a:pt x="238" y="158"/>
                    </a:cubicBezTo>
                    <a:cubicBezTo>
                      <a:pt x="238" y="158"/>
                      <a:pt x="238" y="158"/>
                      <a:pt x="238" y="158"/>
                    </a:cubicBezTo>
                    <a:cubicBezTo>
                      <a:pt x="243" y="165"/>
                      <a:pt x="249" y="172"/>
                      <a:pt x="256" y="174"/>
                    </a:cubicBezTo>
                    <a:cubicBezTo>
                      <a:pt x="257" y="175"/>
                      <a:pt x="257" y="175"/>
                      <a:pt x="257" y="175"/>
                    </a:cubicBezTo>
                    <a:cubicBezTo>
                      <a:pt x="257" y="175"/>
                      <a:pt x="257" y="175"/>
                      <a:pt x="257" y="175"/>
                    </a:cubicBezTo>
                    <a:cubicBezTo>
                      <a:pt x="257" y="175"/>
                      <a:pt x="257" y="175"/>
                      <a:pt x="257" y="175"/>
                    </a:cubicBezTo>
                    <a:cubicBezTo>
                      <a:pt x="257" y="174"/>
                      <a:pt x="257" y="174"/>
                      <a:pt x="257" y="174"/>
                    </a:cubicBezTo>
                    <a:cubicBezTo>
                      <a:pt x="256" y="173"/>
                      <a:pt x="256" y="172"/>
                      <a:pt x="255" y="172"/>
                    </a:cubicBezTo>
                    <a:cubicBezTo>
                      <a:pt x="255" y="171"/>
                      <a:pt x="256" y="171"/>
                      <a:pt x="256" y="171"/>
                    </a:cubicBezTo>
                    <a:cubicBezTo>
                      <a:pt x="257" y="171"/>
                      <a:pt x="258" y="171"/>
                      <a:pt x="259" y="172"/>
                    </a:cubicBezTo>
                    <a:cubicBezTo>
                      <a:pt x="256" y="168"/>
                      <a:pt x="251" y="166"/>
                      <a:pt x="248" y="163"/>
                    </a:cubicBezTo>
                    <a:cubicBezTo>
                      <a:pt x="248" y="161"/>
                      <a:pt x="248" y="161"/>
                      <a:pt x="248" y="161"/>
                    </a:cubicBezTo>
                    <a:cubicBezTo>
                      <a:pt x="253" y="162"/>
                      <a:pt x="259" y="171"/>
                      <a:pt x="265" y="171"/>
                    </a:cubicBezTo>
                    <a:cubicBezTo>
                      <a:pt x="266" y="171"/>
                      <a:pt x="267" y="171"/>
                      <a:pt x="268" y="170"/>
                    </a:cubicBezTo>
                    <a:cubicBezTo>
                      <a:pt x="277" y="179"/>
                      <a:pt x="285" y="188"/>
                      <a:pt x="292" y="196"/>
                    </a:cubicBezTo>
                    <a:cubicBezTo>
                      <a:pt x="301" y="208"/>
                      <a:pt x="309" y="211"/>
                      <a:pt x="318" y="218"/>
                    </a:cubicBezTo>
                    <a:cubicBezTo>
                      <a:pt x="318" y="218"/>
                      <a:pt x="318" y="218"/>
                      <a:pt x="318" y="218"/>
                    </a:cubicBezTo>
                    <a:cubicBezTo>
                      <a:pt x="319" y="218"/>
                      <a:pt x="320" y="218"/>
                      <a:pt x="320" y="218"/>
                    </a:cubicBezTo>
                    <a:cubicBezTo>
                      <a:pt x="320" y="217"/>
                      <a:pt x="320" y="217"/>
                      <a:pt x="321" y="217"/>
                    </a:cubicBezTo>
                    <a:cubicBezTo>
                      <a:pt x="321" y="217"/>
                      <a:pt x="322" y="217"/>
                      <a:pt x="323" y="218"/>
                    </a:cubicBezTo>
                    <a:cubicBezTo>
                      <a:pt x="326" y="215"/>
                      <a:pt x="321" y="215"/>
                      <a:pt x="322" y="213"/>
                    </a:cubicBezTo>
                    <a:cubicBezTo>
                      <a:pt x="324" y="213"/>
                      <a:pt x="324" y="216"/>
                      <a:pt x="326" y="216"/>
                    </a:cubicBezTo>
                    <a:cubicBezTo>
                      <a:pt x="326" y="216"/>
                      <a:pt x="327" y="215"/>
                      <a:pt x="327" y="215"/>
                    </a:cubicBezTo>
                    <a:cubicBezTo>
                      <a:pt x="327" y="213"/>
                      <a:pt x="326" y="212"/>
                      <a:pt x="324" y="210"/>
                    </a:cubicBezTo>
                    <a:cubicBezTo>
                      <a:pt x="306" y="193"/>
                      <a:pt x="286" y="176"/>
                      <a:pt x="268" y="161"/>
                    </a:cubicBezTo>
                    <a:cubicBezTo>
                      <a:pt x="256" y="151"/>
                      <a:pt x="244" y="142"/>
                      <a:pt x="231" y="132"/>
                    </a:cubicBezTo>
                    <a:cubicBezTo>
                      <a:pt x="238" y="140"/>
                      <a:pt x="246" y="148"/>
                      <a:pt x="254" y="156"/>
                    </a:cubicBezTo>
                    <a:cubicBezTo>
                      <a:pt x="252" y="154"/>
                      <a:pt x="249" y="153"/>
                      <a:pt x="246" y="153"/>
                    </a:cubicBezTo>
                    <a:cubicBezTo>
                      <a:pt x="245" y="153"/>
                      <a:pt x="245" y="153"/>
                      <a:pt x="244" y="153"/>
                    </a:cubicBezTo>
                    <a:cubicBezTo>
                      <a:pt x="243" y="152"/>
                      <a:pt x="246" y="150"/>
                      <a:pt x="243" y="148"/>
                    </a:cubicBezTo>
                    <a:cubicBezTo>
                      <a:pt x="231" y="140"/>
                      <a:pt x="219" y="127"/>
                      <a:pt x="208" y="119"/>
                    </a:cubicBezTo>
                    <a:cubicBezTo>
                      <a:pt x="210" y="121"/>
                      <a:pt x="211" y="123"/>
                      <a:pt x="211" y="125"/>
                    </a:cubicBezTo>
                    <a:cubicBezTo>
                      <a:pt x="210" y="124"/>
                      <a:pt x="209" y="122"/>
                      <a:pt x="208" y="122"/>
                    </a:cubicBezTo>
                    <a:cubicBezTo>
                      <a:pt x="208" y="122"/>
                      <a:pt x="208" y="122"/>
                      <a:pt x="207" y="122"/>
                    </a:cubicBezTo>
                    <a:cubicBezTo>
                      <a:pt x="206" y="121"/>
                      <a:pt x="205" y="120"/>
                      <a:pt x="204" y="118"/>
                    </a:cubicBezTo>
                    <a:cubicBezTo>
                      <a:pt x="205" y="118"/>
                      <a:pt x="206" y="118"/>
                      <a:pt x="207" y="117"/>
                    </a:cubicBezTo>
                    <a:cubicBezTo>
                      <a:pt x="206" y="116"/>
                      <a:pt x="206" y="116"/>
                      <a:pt x="206" y="116"/>
                    </a:cubicBezTo>
                    <a:cubicBezTo>
                      <a:pt x="207" y="116"/>
                      <a:pt x="207" y="116"/>
                      <a:pt x="207" y="116"/>
                    </a:cubicBezTo>
                    <a:cubicBezTo>
                      <a:pt x="205" y="113"/>
                      <a:pt x="203" y="113"/>
                      <a:pt x="202" y="112"/>
                    </a:cubicBezTo>
                    <a:cubicBezTo>
                      <a:pt x="201" y="111"/>
                      <a:pt x="200" y="110"/>
                      <a:pt x="199" y="109"/>
                    </a:cubicBezTo>
                    <a:cubicBezTo>
                      <a:pt x="196" y="107"/>
                      <a:pt x="193" y="105"/>
                      <a:pt x="190" y="103"/>
                    </a:cubicBezTo>
                    <a:cubicBezTo>
                      <a:pt x="189" y="102"/>
                      <a:pt x="188" y="102"/>
                      <a:pt x="188" y="102"/>
                    </a:cubicBezTo>
                    <a:cubicBezTo>
                      <a:pt x="190" y="104"/>
                      <a:pt x="193" y="108"/>
                      <a:pt x="196" y="110"/>
                    </a:cubicBezTo>
                    <a:cubicBezTo>
                      <a:pt x="195" y="110"/>
                      <a:pt x="195" y="110"/>
                      <a:pt x="195" y="110"/>
                    </a:cubicBezTo>
                    <a:cubicBezTo>
                      <a:pt x="191" y="108"/>
                      <a:pt x="185" y="101"/>
                      <a:pt x="179" y="99"/>
                    </a:cubicBezTo>
                    <a:cubicBezTo>
                      <a:pt x="182" y="98"/>
                      <a:pt x="180" y="96"/>
                      <a:pt x="178" y="94"/>
                    </a:cubicBezTo>
                    <a:cubicBezTo>
                      <a:pt x="178" y="93"/>
                      <a:pt x="177" y="93"/>
                      <a:pt x="176" y="92"/>
                    </a:cubicBezTo>
                    <a:cubicBezTo>
                      <a:pt x="176" y="92"/>
                      <a:pt x="175" y="92"/>
                      <a:pt x="175" y="92"/>
                    </a:cubicBezTo>
                    <a:cubicBezTo>
                      <a:pt x="174" y="92"/>
                      <a:pt x="172" y="91"/>
                      <a:pt x="171" y="90"/>
                    </a:cubicBezTo>
                    <a:cubicBezTo>
                      <a:pt x="169" y="88"/>
                      <a:pt x="168" y="87"/>
                      <a:pt x="167" y="87"/>
                    </a:cubicBezTo>
                    <a:cubicBezTo>
                      <a:pt x="166" y="87"/>
                      <a:pt x="166" y="88"/>
                      <a:pt x="166" y="89"/>
                    </a:cubicBezTo>
                    <a:cubicBezTo>
                      <a:pt x="166" y="91"/>
                      <a:pt x="172" y="91"/>
                      <a:pt x="170" y="96"/>
                    </a:cubicBezTo>
                    <a:cubicBezTo>
                      <a:pt x="166" y="94"/>
                      <a:pt x="157" y="87"/>
                      <a:pt x="157" y="82"/>
                    </a:cubicBezTo>
                    <a:cubicBezTo>
                      <a:pt x="158" y="83"/>
                      <a:pt x="159" y="83"/>
                      <a:pt x="159" y="83"/>
                    </a:cubicBezTo>
                    <a:cubicBezTo>
                      <a:pt x="160" y="83"/>
                      <a:pt x="160" y="83"/>
                      <a:pt x="160" y="82"/>
                    </a:cubicBezTo>
                    <a:cubicBezTo>
                      <a:pt x="161" y="81"/>
                      <a:pt x="161" y="81"/>
                      <a:pt x="162" y="81"/>
                    </a:cubicBezTo>
                    <a:cubicBezTo>
                      <a:pt x="158" y="78"/>
                      <a:pt x="155" y="75"/>
                      <a:pt x="152" y="73"/>
                    </a:cubicBezTo>
                    <a:cubicBezTo>
                      <a:pt x="152" y="72"/>
                      <a:pt x="152" y="72"/>
                      <a:pt x="151" y="72"/>
                    </a:cubicBezTo>
                    <a:cubicBezTo>
                      <a:pt x="147" y="69"/>
                      <a:pt x="144" y="66"/>
                      <a:pt x="140" y="62"/>
                    </a:cubicBezTo>
                    <a:cubicBezTo>
                      <a:pt x="139" y="61"/>
                      <a:pt x="138" y="60"/>
                      <a:pt x="136" y="59"/>
                    </a:cubicBezTo>
                    <a:cubicBezTo>
                      <a:pt x="136" y="59"/>
                      <a:pt x="136" y="59"/>
                      <a:pt x="136" y="60"/>
                    </a:cubicBezTo>
                    <a:cubicBezTo>
                      <a:pt x="136" y="60"/>
                      <a:pt x="136" y="61"/>
                      <a:pt x="135" y="61"/>
                    </a:cubicBezTo>
                    <a:cubicBezTo>
                      <a:pt x="135" y="61"/>
                      <a:pt x="135" y="61"/>
                      <a:pt x="135" y="60"/>
                    </a:cubicBezTo>
                    <a:cubicBezTo>
                      <a:pt x="135" y="56"/>
                      <a:pt x="130" y="53"/>
                      <a:pt x="126" y="51"/>
                    </a:cubicBezTo>
                    <a:cubicBezTo>
                      <a:pt x="125" y="53"/>
                      <a:pt x="131" y="52"/>
                      <a:pt x="128" y="55"/>
                    </a:cubicBezTo>
                    <a:cubicBezTo>
                      <a:pt x="112" y="43"/>
                      <a:pt x="103" y="31"/>
                      <a:pt x="88" y="20"/>
                    </a:cubicBezTo>
                    <a:cubicBezTo>
                      <a:pt x="88" y="21"/>
                      <a:pt x="91" y="23"/>
                      <a:pt x="88" y="24"/>
                    </a:cubicBezTo>
                    <a:cubicBezTo>
                      <a:pt x="83" y="17"/>
                      <a:pt x="82" y="17"/>
                      <a:pt x="75" y="13"/>
                    </a:cubicBezTo>
                    <a:cubicBezTo>
                      <a:pt x="79" y="12"/>
                      <a:pt x="73" y="10"/>
                      <a:pt x="77" y="9"/>
                    </a:cubicBezTo>
                    <a:cubicBezTo>
                      <a:pt x="77" y="9"/>
                      <a:pt x="77" y="9"/>
                      <a:pt x="77" y="9"/>
                    </a:cubicBezTo>
                    <a:cubicBezTo>
                      <a:pt x="74" y="9"/>
                      <a:pt x="73" y="7"/>
                      <a:pt x="71" y="6"/>
                    </a:cubicBezTo>
                    <a:cubicBezTo>
                      <a:pt x="70" y="4"/>
                      <a:pt x="68" y="3"/>
                      <a:pt x="66" y="3"/>
                    </a:cubicBezTo>
                    <a:cubicBezTo>
                      <a:pt x="65" y="3"/>
                      <a:pt x="65" y="3"/>
                      <a:pt x="64" y="4"/>
                    </a:cubicBezTo>
                    <a:cubicBezTo>
                      <a:pt x="65" y="8"/>
                      <a:pt x="76" y="13"/>
                      <a:pt x="69" y="13"/>
                    </a:cubicBezTo>
                    <a:cubicBezTo>
                      <a:pt x="70" y="15"/>
                      <a:pt x="70" y="15"/>
                      <a:pt x="71" y="15"/>
                    </a:cubicBezTo>
                    <a:cubicBezTo>
                      <a:pt x="71" y="15"/>
                      <a:pt x="72" y="15"/>
                      <a:pt x="72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4" y="14"/>
                      <a:pt x="74" y="14"/>
                      <a:pt x="75" y="14"/>
                    </a:cubicBezTo>
                    <a:cubicBezTo>
                      <a:pt x="73" y="18"/>
                      <a:pt x="79" y="18"/>
                      <a:pt x="79" y="21"/>
                    </a:cubicBezTo>
                    <a:cubicBezTo>
                      <a:pt x="78" y="20"/>
                      <a:pt x="76" y="19"/>
                      <a:pt x="75" y="19"/>
                    </a:cubicBezTo>
                    <a:cubicBezTo>
                      <a:pt x="75" y="19"/>
                      <a:pt x="74" y="19"/>
                      <a:pt x="74" y="19"/>
                    </a:cubicBezTo>
                    <a:cubicBezTo>
                      <a:pt x="86" y="33"/>
                      <a:pt x="102" y="43"/>
                      <a:pt x="118" y="65"/>
                    </a:cubicBezTo>
                    <a:cubicBezTo>
                      <a:pt x="117" y="64"/>
                      <a:pt x="117" y="64"/>
                      <a:pt x="117" y="64"/>
                    </a:cubicBezTo>
                    <a:cubicBezTo>
                      <a:pt x="116" y="64"/>
                      <a:pt x="116" y="64"/>
                      <a:pt x="116" y="65"/>
                    </a:cubicBezTo>
                    <a:cubicBezTo>
                      <a:pt x="116" y="66"/>
                      <a:pt x="115" y="66"/>
                      <a:pt x="115" y="66"/>
                    </a:cubicBezTo>
                    <a:cubicBezTo>
                      <a:pt x="115" y="66"/>
                      <a:pt x="115" y="66"/>
                      <a:pt x="114" y="66"/>
                    </a:cubicBezTo>
                    <a:cubicBezTo>
                      <a:pt x="113" y="62"/>
                      <a:pt x="107" y="63"/>
                      <a:pt x="108" y="59"/>
                    </a:cubicBezTo>
                    <a:cubicBezTo>
                      <a:pt x="109" y="61"/>
                      <a:pt x="110" y="61"/>
                      <a:pt x="111" y="61"/>
                    </a:cubicBezTo>
                    <a:cubicBezTo>
                      <a:pt x="111" y="61"/>
                      <a:pt x="112" y="61"/>
                      <a:pt x="112" y="61"/>
                    </a:cubicBezTo>
                    <a:cubicBezTo>
                      <a:pt x="113" y="57"/>
                      <a:pt x="105" y="58"/>
                      <a:pt x="109" y="55"/>
                    </a:cubicBezTo>
                    <a:cubicBezTo>
                      <a:pt x="93" y="45"/>
                      <a:pt x="79" y="28"/>
                      <a:pt x="63" y="20"/>
                    </a:cubicBezTo>
                    <a:cubicBezTo>
                      <a:pt x="77" y="35"/>
                      <a:pt x="93" y="45"/>
                      <a:pt x="106" y="59"/>
                    </a:cubicBezTo>
                    <a:cubicBezTo>
                      <a:pt x="94" y="56"/>
                      <a:pt x="84" y="44"/>
                      <a:pt x="73" y="38"/>
                    </a:cubicBezTo>
                    <a:cubicBezTo>
                      <a:pt x="75" y="40"/>
                      <a:pt x="75" y="41"/>
                      <a:pt x="74" y="41"/>
                    </a:cubicBezTo>
                    <a:cubicBezTo>
                      <a:pt x="74" y="41"/>
                      <a:pt x="73" y="41"/>
                      <a:pt x="73" y="40"/>
                    </a:cubicBezTo>
                    <a:cubicBezTo>
                      <a:pt x="72" y="40"/>
                      <a:pt x="71" y="40"/>
                      <a:pt x="71" y="40"/>
                    </a:cubicBezTo>
                    <a:cubicBezTo>
                      <a:pt x="70" y="40"/>
                      <a:pt x="70" y="40"/>
                      <a:pt x="70" y="41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73" y="41"/>
                      <a:pt x="75" y="45"/>
                      <a:pt x="74" y="46"/>
                    </a:cubicBezTo>
                    <a:cubicBezTo>
                      <a:pt x="69" y="41"/>
                      <a:pt x="64" y="40"/>
                      <a:pt x="63" y="32"/>
                    </a:cubicBezTo>
                    <a:cubicBezTo>
                      <a:pt x="56" y="28"/>
                      <a:pt x="50" y="23"/>
                      <a:pt x="43" y="18"/>
                    </a:cubicBezTo>
                    <a:cubicBezTo>
                      <a:pt x="39" y="23"/>
                      <a:pt x="48" y="25"/>
                      <a:pt x="51" y="28"/>
                    </a:cubicBezTo>
                    <a:cubicBezTo>
                      <a:pt x="57" y="34"/>
                      <a:pt x="63" y="43"/>
                      <a:pt x="69" y="44"/>
                    </a:cubicBezTo>
                    <a:cubicBezTo>
                      <a:pt x="68" y="46"/>
                      <a:pt x="70" y="47"/>
                      <a:pt x="68" y="49"/>
                    </a:cubicBezTo>
                    <a:cubicBezTo>
                      <a:pt x="52" y="33"/>
                      <a:pt x="39" y="21"/>
                      <a:pt x="25" y="9"/>
                    </a:cubicBezTo>
                    <a:cubicBezTo>
                      <a:pt x="24" y="9"/>
                      <a:pt x="23" y="9"/>
                      <a:pt x="23" y="9"/>
                    </a:cubicBezTo>
                    <a:cubicBezTo>
                      <a:pt x="20" y="9"/>
                      <a:pt x="17" y="7"/>
                      <a:pt x="15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93"/>
              <p:cNvSpPr>
                <a:spLocks/>
              </p:cNvSpPr>
              <p:nvPr/>
            </p:nvSpPr>
            <p:spPr bwMode="auto">
              <a:xfrm>
                <a:off x="1948" y="2148"/>
                <a:ext cx="83" cy="98"/>
              </a:xfrm>
              <a:custGeom>
                <a:avLst/>
                <a:gdLst>
                  <a:gd name="T0" fmla="*/ 1 w 18"/>
                  <a:gd name="T1" fmla="*/ 0 h 21"/>
                  <a:gd name="T2" fmla="*/ 18 w 18"/>
                  <a:gd name="T3" fmla="*/ 21 h 21"/>
                  <a:gd name="T4" fmla="*/ 1 w 18"/>
                  <a:gd name="T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21">
                    <a:moveTo>
                      <a:pt x="1" y="0"/>
                    </a:moveTo>
                    <a:cubicBezTo>
                      <a:pt x="0" y="7"/>
                      <a:pt x="12" y="21"/>
                      <a:pt x="18" y="21"/>
                    </a:cubicBezTo>
                    <a:cubicBezTo>
                      <a:pt x="13" y="14"/>
                      <a:pt x="6" y="7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94"/>
              <p:cNvSpPr>
                <a:spLocks/>
              </p:cNvSpPr>
              <p:nvPr/>
            </p:nvSpPr>
            <p:spPr bwMode="auto">
              <a:xfrm>
                <a:off x="1915" y="2111"/>
                <a:ext cx="23" cy="27"/>
              </a:xfrm>
              <a:custGeom>
                <a:avLst/>
                <a:gdLst>
                  <a:gd name="T0" fmla="*/ 2 w 5"/>
                  <a:gd name="T1" fmla="*/ 0 h 6"/>
                  <a:gd name="T2" fmla="*/ 4 w 5"/>
                  <a:gd name="T3" fmla="*/ 6 h 6"/>
                  <a:gd name="T4" fmla="*/ 5 w 5"/>
                  <a:gd name="T5" fmla="*/ 6 h 6"/>
                  <a:gd name="T6" fmla="*/ 2 w 5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2" y="0"/>
                    </a:moveTo>
                    <a:cubicBezTo>
                      <a:pt x="0" y="2"/>
                      <a:pt x="2" y="6"/>
                      <a:pt x="4" y="6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2" y="4"/>
                      <a:pt x="5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95"/>
              <p:cNvSpPr>
                <a:spLocks/>
              </p:cNvSpPr>
              <p:nvPr/>
            </p:nvSpPr>
            <p:spPr bwMode="auto">
              <a:xfrm>
                <a:off x="1957" y="2120"/>
                <a:ext cx="41" cy="46"/>
              </a:xfrm>
              <a:custGeom>
                <a:avLst/>
                <a:gdLst>
                  <a:gd name="T0" fmla="*/ 5 w 9"/>
                  <a:gd name="T1" fmla="*/ 0 h 10"/>
                  <a:gd name="T2" fmla="*/ 3 w 9"/>
                  <a:gd name="T3" fmla="*/ 1 h 10"/>
                  <a:gd name="T4" fmla="*/ 1 w 9"/>
                  <a:gd name="T5" fmla="*/ 1 h 10"/>
                  <a:gd name="T6" fmla="*/ 0 w 9"/>
                  <a:gd name="T7" fmla="*/ 1 h 10"/>
                  <a:gd name="T8" fmla="*/ 7 w 9"/>
                  <a:gd name="T9" fmla="*/ 10 h 10"/>
                  <a:gd name="T10" fmla="*/ 8 w 9"/>
                  <a:gd name="T11" fmla="*/ 10 h 10"/>
                  <a:gd name="T12" fmla="*/ 5 w 9"/>
                  <a:gd name="T13" fmla="*/ 0 h 10"/>
                  <a:gd name="T14" fmla="*/ 5 w 9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5" y="0"/>
                    </a:moveTo>
                    <a:cubicBezTo>
                      <a:pt x="4" y="0"/>
                      <a:pt x="4" y="1"/>
                      <a:pt x="3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5"/>
                      <a:pt x="5" y="10"/>
                      <a:pt x="7" y="10"/>
                    </a:cubicBezTo>
                    <a:cubicBezTo>
                      <a:pt x="7" y="10"/>
                      <a:pt x="8" y="10"/>
                      <a:pt x="8" y="10"/>
                    </a:cubicBezTo>
                    <a:cubicBezTo>
                      <a:pt x="1" y="7"/>
                      <a:pt x="9" y="4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96"/>
              <p:cNvSpPr>
                <a:spLocks/>
              </p:cNvSpPr>
              <p:nvPr/>
            </p:nvSpPr>
            <p:spPr bwMode="auto">
              <a:xfrm>
                <a:off x="2132" y="2297"/>
                <a:ext cx="23" cy="23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1 h 5"/>
                  <a:gd name="T4" fmla="*/ 3 w 5"/>
                  <a:gd name="T5" fmla="*/ 5 h 5"/>
                  <a:gd name="T6" fmla="*/ 5 w 5"/>
                  <a:gd name="T7" fmla="*/ 4 h 5"/>
                  <a:gd name="T8" fmla="*/ 0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1" y="2"/>
                      <a:pt x="2" y="5"/>
                      <a:pt x="3" y="5"/>
                    </a:cubicBezTo>
                    <a:cubicBezTo>
                      <a:pt x="4" y="5"/>
                      <a:pt x="4" y="5"/>
                      <a:pt x="5" y="4"/>
                    </a:cubicBezTo>
                    <a:cubicBezTo>
                      <a:pt x="3" y="4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97"/>
              <p:cNvSpPr>
                <a:spLocks/>
              </p:cNvSpPr>
              <p:nvPr/>
            </p:nvSpPr>
            <p:spPr bwMode="auto">
              <a:xfrm>
                <a:off x="2003" y="2171"/>
                <a:ext cx="14" cy="9"/>
              </a:xfrm>
              <a:custGeom>
                <a:avLst/>
                <a:gdLst>
                  <a:gd name="T0" fmla="*/ 1 w 3"/>
                  <a:gd name="T1" fmla="*/ 0 h 2"/>
                  <a:gd name="T2" fmla="*/ 0 w 3"/>
                  <a:gd name="T3" fmla="*/ 0 h 2"/>
                  <a:gd name="T4" fmla="*/ 1 w 3"/>
                  <a:gd name="T5" fmla="*/ 2 h 2"/>
                  <a:gd name="T6" fmla="*/ 2 w 3"/>
                  <a:gd name="T7" fmla="*/ 1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3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98"/>
              <p:cNvSpPr>
                <a:spLocks/>
              </p:cNvSpPr>
              <p:nvPr/>
            </p:nvSpPr>
            <p:spPr bwMode="auto">
              <a:xfrm>
                <a:off x="1911" y="2073"/>
                <a:ext cx="50" cy="33"/>
              </a:xfrm>
              <a:custGeom>
                <a:avLst/>
                <a:gdLst>
                  <a:gd name="T0" fmla="*/ 1 w 11"/>
                  <a:gd name="T1" fmla="*/ 0 h 7"/>
                  <a:gd name="T2" fmla="*/ 0 w 11"/>
                  <a:gd name="T3" fmla="*/ 0 h 7"/>
                  <a:gd name="T4" fmla="*/ 8 w 11"/>
                  <a:gd name="T5" fmla="*/ 7 h 7"/>
                  <a:gd name="T6" fmla="*/ 8 w 11"/>
                  <a:gd name="T7" fmla="*/ 7 h 7"/>
                  <a:gd name="T8" fmla="*/ 10 w 11"/>
                  <a:gd name="T9" fmla="*/ 4 h 7"/>
                  <a:gd name="T10" fmla="*/ 1 w 11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2"/>
                      <a:pt x="4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6" y="5"/>
                      <a:pt x="11" y="6"/>
                      <a:pt x="10" y="4"/>
                    </a:cubicBezTo>
                    <a:cubicBezTo>
                      <a:pt x="7" y="1"/>
                      <a:pt x="4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9"/>
              <p:cNvSpPr>
                <a:spLocks/>
              </p:cNvSpPr>
              <p:nvPr/>
            </p:nvSpPr>
            <p:spPr bwMode="auto">
              <a:xfrm>
                <a:off x="2132" y="2278"/>
                <a:ext cx="60" cy="56"/>
              </a:xfrm>
              <a:custGeom>
                <a:avLst/>
                <a:gdLst>
                  <a:gd name="T0" fmla="*/ 3 w 13"/>
                  <a:gd name="T1" fmla="*/ 0 h 12"/>
                  <a:gd name="T2" fmla="*/ 13 w 13"/>
                  <a:gd name="T3" fmla="*/ 12 h 12"/>
                  <a:gd name="T4" fmla="*/ 13 w 13"/>
                  <a:gd name="T5" fmla="*/ 12 h 12"/>
                  <a:gd name="T6" fmla="*/ 3 w 13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2">
                    <a:moveTo>
                      <a:pt x="3" y="0"/>
                    </a:moveTo>
                    <a:cubicBezTo>
                      <a:pt x="0" y="3"/>
                      <a:pt x="12" y="12"/>
                      <a:pt x="13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7" y="7"/>
                      <a:pt x="6" y="4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200"/>
              <p:cNvSpPr>
                <a:spLocks/>
              </p:cNvSpPr>
              <p:nvPr/>
            </p:nvSpPr>
            <p:spPr bwMode="auto">
              <a:xfrm>
                <a:off x="1892" y="2041"/>
                <a:ext cx="23" cy="18"/>
              </a:xfrm>
              <a:custGeom>
                <a:avLst/>
                <a:gdLst>
                  <a:gd name="T0" fmla="*/ 2 w 5"/>
                  <a:gd name="T1" fmla="*/ 0 h 4"/>
                  <a:gd name="T2" fmla="*/ 0 w 5"/>
                  <a:gd name="T3" fmla="*/ 1 h 4"/>
                  <a:gd name="T4" fmla="*/ 3 w 5"/>
                  <a:gd name="T5" fmla="*/ 4 h 4"/>
                  <a:gd name="T6" fmla="*/ 2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1" y="2"/>
                      <a:pt x="2" y="3"/>
                      <a:pt x="3" y="4"/>
                    </a:cubicBezTo>
                    <a:cubicBezTo>
                      <a:pt x="5" y="2"/>
                      <a:pt x="4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201"/>
              <p:cNvSpPr>
                <a:spLocks/>
              </p:cNvSpPr>
              <p:nvPr/>
            </p:nvSpPr>
            <p:spPr bwMode="auto">
              <a:xfrm>
                <a:off x="2086" y="2204"/>
                <a:ext cx="23" cy="18"/>
              </a:xfrm>
              <a:custGeom>
                <a:avLst/>
                <a:gdLst>
                  <a:gd name="T0" fmla="*/ 0 w 5"/>
                  <a:gd name="T1" fmla="*/ 0 h 4"/>
                  <a:gd name="T2" fmla="*/ 0 w 5"/>
                  <a:gd name="T3" fmla="*/ 1 h 4"/>
                  <a:gd name="T4" fmla="*/ 2 w 5"/>
                  <a:gd name="T5" fmla="*/ 4 h 4"/>
                  <a:gd name="T6" fmla="*/ 0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2" y="4"/>
                    </a:cubicBezTo>
                    <a:cubicBezTo>
                      <a:pt x="5" y="4"/>
                      <a:pt x="2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202"/>
              <p:cNvSpPr>
                <a:spLocks/>
              </p:cNvSpPr>
              <p:nvPr/>
            </p:nvSpPr>
            <p:spPr bwMode="auto">
              <a:xfrm>
                <a:off x="1860" y="1989"/>
                <a:ext cx="23" cy="14"/>
              </a:xfrm>
              <a:custGeom>
                <a:avLst/>
                <a:gdLst>
                  <a:gd name="T0" fmla="*/ 3 w 5"/>
                  <a:gd name="T1" fmla="*/ 0 h 3"/>
                  <a:gd name="T2" fmla="*/ 2 w 5"/>
                  <a:gd name="T3" fmla="*/ 3 h 3"/>
                  <a:gd name="T4" fmla="*/ 3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0"/>
                    </a:moveTo>
                    <a:cubicBezTo>
                      <a:pt x="2" y="0"/>
                      <a:pt x="0" y="1"/>
                      <a:pt x="2" y="3"/>
                    </a:cubicBezTo>
                    <a:cubicBezTo>
                      <a:pt x="5" y="1"/>
                      <a:pt x="4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203"/>
              <p:cNvSpPr>
                <a:spLocks/>
              </p:cNvSpPr>
              <p:nvPr/>
            </p:nvSpPr>
            <p:spPr bwMode="auto">
              <a:xfrm>
                <a:off x="2473" y="2027"/>
                <a:ext cx="60" cy="46"/>
              </a:xfrm>
              <a:custGeom>
                <a:avLst/>
                <a:gdLst>
                  <a:gd name="T0" fmla="*/ 0 w 13"/>
                  <a:gd name="T1" fmla="*/ 0 h 10"/>
                  <a:gd name="T2" fmla="*/ 2 w 13"/>
                  <a:gd name="T3" fmla="*/ 3 h 10"/>
                  <a:gd name="T4" fmla="*/ 11 w 13"/>
                  <a:gd name="T5" fmla="*/ 10 h 10"/>
                  <a:gd name="T6" fmla="*/ 4 w 13"/>
                  <a:gd name="T7" fmla="*/ 3 h 10"/>
                  <a:gd name="T8" fmla="*/ 0 w 1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0">
                    <a:moveTo>
                      <a:pt x="0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4" y="5"/>
                      <a:pt x="8" y="9"/>
                      <a:pt x="11" y="10"/>
                    </a:cubicBezTo>
                    <a:cubicBezTo>
                      <a:pt x="13" y="7"/>
                      <a:pt x="6" y="5"/>
                      <a:pt x="4" y="3"/>
                    </a:cubicBezTo>
                    <a:cubicBezTo>
                      <a:pt x="2" y="2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204"/>
              <p:cNvSpPr>
                <a:spLocks/>
              </p:cNvSpPr>
              <p:nvPr/>
            </p:nvSpPr>
            <p:spPr bwMode="auto">
              <a:xfrm>
                <a:off x="2671" y="2218"/>
                <a:ext cx="69" cy="60"/>
              </a:xfrm>
              <a:custGeom>
                <a:avLst/>
                <a:gdLst>
                  <a:gd name="T0" fmla="*/ 1 w 15"/>
                  <a:gd name="T1" fmla="*/ 0 h 13"/>
                  <a:gd name="T2" fmla="*/ 0 w 15"/>
                  <a:gd name="T3" fmla="*/ 0 h 13"/>
                  <a:gd name="T4" fmla="*/ 15 w 15"/>
                  <a:gd name="T5" fmla="*/ 13 h 13"/>
                  <a:gd name="T6" fmla="*/ 15 w 15"/>
                  <a:gd name="T7" fmla="*/ 13 h 13"/>
                  <a:gd name="T8" fmla="*/ 1 w 15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3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2" y="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2" y="10"/>
                      <a:pt x="6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47" name="Freeform 206"/>
            <p:cNvSpPr>
              <a:spLocks/>
            </p:cNvSpPr>
            <p:nvPr/>
          </p:nvSpPr>
          <p:spPr bwMode="auto">
            <a:xfrm>
              <a:off x="3435350" y="3794125"/>
              <a:ext cx="315913" cy="266700"/>
            </a:xfrm>
            <a:custGeom>
              <a:avLst/>
              <a:gdLst>
                <a:gd name="T0" fmla="*/ 2 w 43"/>
                <a:gd name="T1" fmla="*/ 0 h 36"/>
                <a:gd name="T2" fmla="*/ 0 w 43"/>
                <a:gd name="T3" fmla="*/ 2 h 36"/>
                <a:gd name="T4" fmla="*/ 39 w 43"/>
                <a:gd name="T5" fmla="*/ 36 h 36"/>
                <a:gd name="T6" fmla="*/ 40 w 43"/>
                <a:gd name="T7" fmla="*/ 34 h 36"/>
                <a:gd name="T8" fmla="*/ 41 w 43"/>
                <a:gd name="T9" fmla="*/ 34 h 36"/>
                <a:gd name="T10" fmla="*/ 42 w 43"/>
                <a:gd name="T11" fmla="*/ 35 h 36"/>
                <a:gd name="T12" fmla="*/ 43 w 43"/>
                <a:gd name="T13" fmla="*/ 34 h 36"/>
                <a:gd name="T14" fmla="*/ 32 w 43"/>
                <a:gd name="T15" fmla="*/ 24 h 36"/>
                <a:gd name="T16" fmla="*/ 26 w 43"/>
                <a:gd name="T17" fmla="*/ 22 h 36"/>
                <a:gd name="T18" fmla="*/ 9 w 43"/>
                <a:gd name="T19" fmla="*/ 7 h 36"/>
                <a:gd name="T20" fmla="*/ 6 w 43"/>
                <a:gd name="T21" fmla="*/ 1 h 36"/>
                <a:gd name="T22" fmla="*/ 5 w 43"/>
                <a:gd name="T23" fmla="*/ 1 h 36"/>
                <a:gd name="T24" fmla="*/ 4 w 43"/>
                <a:gd name="T25" fmla="*/ 1 h 36"/>
                <a:gd name="T26" fmla="*/ 2 w 43"/>
                <a:gd name="T2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36">
                  <a:moveTo>
                    <a:pt x="2" y="0"/>
                  </a:moveTo>
                  <a:cubicBezTo>
                    <a:pt x="2" y="0"/>
                    <a:pt x="1" y="1"/>
                    <a:pt x="0" y="2"/>
                  </a:cubicBezTo>
                  <a:cubicBezTo>
                    <a:pt x="11" y="11"/>
                    <a:pt x="29" y="25"/>
                    <a:pt x="39" y="36"/>
                  </a:cubicBezTo>
                  <a:cubicBezTo>
                    <a:pt x="39" y="35"/>
                    <a:pt x="40" y="34"/>
                    <a:pt x="40" y="34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34"/>
                    <a:pt x="42" y="35"/>
                    <a:pt x="42" y="35"/>
                  </a:cubicBezTo>
                  <a:cubicBezTo>
                    <a:pt x="42" y="35"/>
                    <a:pt x="43" y="34"/>
                    <a:pt x="43" y="34"/>
                  </a:cubicBezTo>
                  <a:cubicBezTo>
                    <a:pt x="37" y="33"/>
                    <a:pt x="34" y="30"/>
                    <a:pt x="32" y="24"/>
                  </a:cubicBezTo>
                  <a:cubicBezTo>
                    <a:pt x="30" y="23"/>
                    <a:pt x="28" y="23"/>
                    <a:pt x="26" y="22"/>
                  </a:cubicBezTo>
                  <a:cubicBezTo>
                    <a:pt x="26" y="17"/>
                    <a:pt x="14" y="13"/>
                    <a:pt x="9" y="7"/>
                  </a:cubicBezTo>
                  <a:cubicBezTo>
                    <a:pt x="6" y="5"/>
                    <a:pt x="9" y="3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Freeform 207"/>
            <p:cNvSpPr>
              <a:spLocks/>
            </p:cNvSpPr>
            <p:nvPr/>
          </p:nvSpPr>
          <p:spPr bwMode="auto">
            <a:xfrm>
              <a:off x="3421062" y="3698875"/>
              <a:ext cx="36513" cy="28575"/>
            </a:xfrm>
            <a:custGeom>
              <a:avLst/>
              <a:gdLst>
                <a:gd name="T0" fmla="*/ 2 w 5"/>
                <a:gd name="T1" fmla="*/ 0 h 4"/>
                <a:gd name="T2" fmla="*/ 2 w 5"/>
                <a:gd name="T3" fmla="*/ 1 h 4"/>
                <a:gd name="T4" fmla="*/ 4 w 5"/>
                <a:gd name="T5" fmla="*/ 4 h 4"/>
                <a:gd name="T6" fmla="*/ 4 w 5"/>
                <a:gd name="T7" fmla="*/ 3 h 4"/>
                <a:gd name="T8" fmla="*/ 2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0" y="2"/>
                    <a:pt x="3" y="4"/>
                    <a:pt x="4" y="4"/>
                  </a:cubicBezTo>
                  <a:cubicBezTo>
                    <a:pt x="4" y="4"/>
                    <a:pt x="5" y="4"/>
                    <a:pt x="4" y="3"/>
                  </a:cubicBezTo>
                  <a:cubicBezTo>
                    <a:pt x="3" y="2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Freeform 208"/>
            <p:cNvSpPr>
              <a:spLocks/>
            </p:cNvSpPr>
            <p:nvPr/>
          </p:nvSpPr>
          <p:spPr bwMode="auto">
            <a:xfrm>
              <a:off x="3325812" y="3571875"/>
              <a:ext cx="50800" cy="30163"/>
            </a:xfrm>
            <a:custGeom>
              <a:avLst/>
              <a:gdLst>
                <a:gd name="T0" fmla="*/ 1 w 7"/>
                <a:gd name="T1" fmla="*/ 0 h 4"/>
                <a:gd name="T2" fmla="*/ 0 w 7"/>
                <a:gd name="T3" fmla="*/ 0 h 4"/>
                <a:gd name="T4" fmla="*/ 4 w 7"/>
                <a:gd name="T5" fmla="*/ 4 h 4"/>
                <a:gd name="T6" fmla="*/ 5 w 7"/>
                <a:gd name="T7" fmla="*/ 3 h 4"/>
                <a:gd name="T8" fmla="*/ 6 w 7"/>
                <a:gd name="T9" fmla="*/ 3 h 4"/>
                <a:gd name="T10" fmla="*/ 7 w 7"/>
                <a:gd name="T11" fmla="*/ 4 h 4"/>
                <a:gd name="T12" fmla="*/ 7 w 7"/>
                <a:gd name="T13" fmla="*/ 3 h 4"/>
                <a:gd name="T14" fmla="*/ 6 w 7"/>
                <a:gd name="T15" fmla="*/ 3 h 4"/>
                <a:gd name="T16" fmla="*/ 4 w 7"/>
                <a:gd name="T17" fmla="*/ 1 h 4"/>
                <a:gd name="T18" fmla="*/ 1 w 7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1" y="2"/>
                    <a:pt x="2" y="3"/>
                    <a:pt x="4" y="4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3"/>
                    <a:pt x="7" y="3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5" y="2"/>
                    <a:pt x="4" y="1"/>
                  </a:cubicBezTo>
                  <a:cubicBezTo>
                    <a:pt x="3" y="1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Freeform 209"/>
            <p:cNvSpPr>
              <a:spLocks/>
            </p:cNvSpPr>
            <p:nvPr/>
          </p:nvSpPr>
          <p:spPr bwMode="auto">
            <a:xfrm>
              <a:off x="2601912" y="2854325"/>
              <a:ext cx="22225" cy="15875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10"/>
            <p:cNvSpPr>
              <a:spLocks/>
            </p:cNvSpPr>
            <p:nvPr/>
          </p:nvSpPr>
          <p:spPr bwMode="auto">
            <a:xfrm>
              <a:off x="2433637" y="2670175"/>
              <a:ext cx="131763" cy="133350"/>
            </a:xfrm>
            <a:custGeom>
              <a:avLst/>
              <a:gdLst>
                <a:gd name="T0" fmla="*/ 2 w 18"/>
                <a:gd name="T1" fmla="*/ 0 h 18"/>
                <a:gd name="T2" fmla="*/ 8 w 18"/>
                <a:gd name="T3" fmla="*/ 9 h 18"/>
                <a:gd name="T4" fmla="*/ 18 w 18"/>
                <a:gd name="T5" fmla="*/ 18 h 18"/>
                <a:gd name="T6" fmla="*/ 2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2" y="0"/>
                  </a:moveTo>
                  <a:cubicBezTo>
                    <a:pt x="0" y="3"/>
                    <a:pt x="7" y="8"/>
                    <a:pt x="8" y="9"/>
                  </a:cubicBezTo>
                  <a:cubicBezTo>
                    <a:pt x="11" y="12"/>
                    <a:pt x="15" y="15"/>
                    <a:pt x="18" y="18"/>
                  </a:cubicBezTo>
                  <a:cubicBezTo>
                    <a:pt x="14" y="12"/>
                    <a:pt x="7" y="6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Freeform 211"/>
            <p:cNvSpPr>
              <a:spLocks/>
            </p:cNvSpPr>
            <p:nvPr/>
          </p:nvSpPr>
          <p:spPr bwMode="auto">
            <a:xfrm>
              <a:off x="2733675" y="2935288"/>
              <a:ext cx="36513" cy="15875"/>
            </a:xfrm>
            <a:custGeom>
              <a:avLst/>
              <a:gdLst>
                <a:gd name="T0" fmla="*/ 2 w 5"/>
                <a:gd name="T1" fmla="*/ 0 h 2"/>
                <a:gd name="T2" fmla="*/ 0 w 5"/>
                <a:gd name="T3" fmla="*/ 0 h 2"/>
                <a:gd name="T4" fmla="*/ 3 w 5"/>
                <a:gd name="T5" fmla="*/ 2 h 2"/>
                <a:gd name="T6" fmla="*/ 5 w 5"/>
                <a:gd name="T7" fmla="*/ 2 h 2"/>
                <a:gd name="T8" fmla="*/ 2 w 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Freeform 212"/>
            <p:cNvSpPr>
              <a:spLocks/>
            </p:cNvSpPr>
            <p:nvPr/>
          </p:nvSpPr>
          <p:spPr bwMode="auto">
            <a:xfrm>
              <a:off x="2624137" y="2817813"/>
              <a:ext cx="20638" cy="22225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2 h 3"/>
                <a:gd name="T4" fmla="*/ 1 w 3"/>
                <a:gd name="T5" fmla="*/ 3 h 3"/>
                <a:gd name="T6" fmla="*/ 3 w 3"/>
                <a:gd name="T7" fmla="*/ 2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2" y="2"/>
                    <a:pt x="3" y="2"/>
                  </a:cubicBezTo>
                  <a:cubicBezTo>
                    <a:pt x="2" y="1"/>
                    <a:pt x="2" y="1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13"/>
            <p:cNvSpPr>
              <a:spLocks/>
            </p:cNvSpPr>
            <p:nvPr/>
          </p:nvSpPr>
          <p:spPr bwMode="auto">
            <a:xfrm>
              <a:off x="2279650" y="2484438"/>
              <a:ext cx="44450" cy="30163"/>
            </a:xfrm>
            <a:custGeom>
              <a:avLst/>
              <a:gdLst>
                <a:gd name="T0" fmla="*/ 1 w 6"/>
                <a:gd name="T1" fmla="*/ 0 h 4"/>
                <a:gd name="T2" fmla="*/ 0 w 6"/>
                <a:gd name="T3" fmla="*/ 0 h 4"/>
                <a:gd name="T4" fmla="*/ 5 w 6"/>
                <a:gd name="T5" fmla="*/ 4 h 4"/>
                <a:gd name="T6" fmla="*/ 6 w 6"/>
                <a:gd name="T7" fmla="*/ 4 h 4"/>
                <a:gd name="T8" fmla="*/ 1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2" y="1"/>
                    <a:pt x="3" y="4"/>
                    <a:pt x="5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4" y="3"/>
                    <a:pt x="3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14"/>
            <p:cNvSpPr>
              <a:spLocks/>
            </p:cNvSpPr>
            <p:nvPr/>
          </p:nvSpPr>
          <p:spPr bwMode="auto">
            <a:xfrm>
              <a:off x="2389187" y="2565400"/>
              <a:ext cx="36513" cy="30163"/>
            </a:xfrm>
            <a:custGeom>
              <a:avLst/>
              <a:gdLst>
                <a:gd name="T0" fmla="*/ 1 w 5"/>
                <a:gd name="T1" fmla="*/ 0 h 4"/>
                <a:gd name="T2" fmla="*/ 0 w 5"/>
                <a:gd name="T3" fmla="*/ 0 h 4"/>
                <a:gd name="T4" fmla="*/ 4 w 5"/>
                <a:gd name="T5" fmla="*/ 4 h 4"/>
                <a:gd name="T6" fmla="*/ 5 w 5"/>
                <a:gd name="T7" fmla="*/ 4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3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3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15"/>
            <p:cNvSpPr>
              <a:spLocks/>
            </p:cNvSpPr>
            <p:nvPr/>
          </p:nvSpPr>
          <p:spPr bwMode="auto">
            <a:xfrm>
              <a:off x="2344737" y="2520950"/>
              <a:ext cx="30163" cy="15875"/>
            </a:xfrm>
            <a:custGeom>
              <a:avLst/>
              <a:gdLst>
                <a:gd name="T0" fmla="*/ 1 w 4"/>
                <a:gd name="T1" fmla="*/ 0 h 2"/>
                <a:gd name="T2" fmla="*/ 0 w 4"/>
                <a:gd name="T3" fmla="*/ 0 h 2"/>
                <a:gd name="T4" fmla="*/ 3 w 4"/>
                <a:gd name="T5" fmla="*/ 2 h 2"/>
                <a:gd name="T6" fmla="*/ 3 w 4"/>
                <a:gd name="T7" fmla="*/ 1 h 2"/>
                <a:gd name="T8" fmla="*/ 1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2" y="1"/>
                    <a:pt x="3" y="2"/>
                    <a:pt x="3" y="2"/>
                  </a:cubicBezTo>
                  <a:cubicBezTo>
                    <a:pt x="3" y="2"/>
                    <a:pt x="4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6"/>
            <p:cNvSpPr>
              <a:spLocks/>
            </p:cNvSpPr>
            <p:nvPr/>
          </p:nvSpPr>
          <p:spPr bwMode="auto">
            <a:xfrm>
              <a:off x="2170112" y="2173288"/>
              <a:ext cx="22225" cy="15875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0 h 2"/>
                <a:gd name="T4" fmla="*/ 1 w 3"/>
                <a:gd name="T5" fmla="*/ 2 h 2"/>
                <a:gd name="T6" fmla="*/ 3 w 3"/>
                <a:gd name="T7" fmla="*/ 1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2" y="1"/>
                    <a:pt x="3" y="2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7"/>
            <p:cNvSpPr>
              <a:spLocks/>
            </p:cNvSpPr>
            <p:nvPr/>
          </p:nvSpPr>
          <p:spPr bwMode="auto">
            <a:xfrm>
              <a:off x="2279650" y="2203450"/>
              <a:ext cx="28575" cy="22225"/>
            </a:xfrm>
            <a:custGeom>
              <a:avLst/>
              <a:gdLst>
                <a:gd name="T0" fmla="*/ 1 w 4"/>
                <a:gd name="T1" fmla="*/ 0 h 3"/>
                <a:gd name="T2" fmla="*/ 0 w 4"/>
                <a:gd name="T3" fmla="*/ 0 h 3"/>
                <a:gd name="T4" fmla="*/ 3 w 4"/>
                <a:gd name="T5" fmla="*/ 3 h 3"/>
                <a:gd name="T6" fmla="*/ 4 w 4"/>
                <a:gd name="T7" fmla="*/ 2 h 3"/>
                <a:gd name="T8" fmla="*/ 1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1"/>
                    <a:pt x="1" y="3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3" y="1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8"/>
            <p:cNvSpPr>
              <a:spLocks/>
            </p:cNvSpPr>
            <p:nvPr/>
          </p:nvSpPr>
          <p:spPr bwMode="auto">
            <a:xfrm>
              <a:off x="2192337" y="2128838"/>
              <a:ext cx="65088" cy="52388"/>
            </a:xfrm>
            <a:custGeom>
              <a:avLst/>
              <a:gdLst>
                <a:gd name="T0" fmla="*/ 3 w 9"/>
                <a:gd name="T1" fmla="*/ 0 h 7"/>
                <a:gd name="T2" fmla="*/ 9 w 9"/>
                <a:gd name="T3" fmla="*/ 7 h 7"/>
                <a:gd name="T4" fmla="*/ 9 w 9"/>
                <a:gd name="T5" fmla="*/ 7 h 7"/>
                <a:gd name="T6" fmla="*/ 3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3" y="0"/>
                  </a:moveTo>
                  <a:cubicBezTo>
                    <a:pt x="0" y="2"/>
                    <a:pt x="7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3"/>
                    <a:pt x="4" y="3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9"/>
            <p:cNvSpPr>
              <a:spLocks/>
            </p:cNvSpPr>
            <p:nvPr/>
          </p:nvSpPr>
          <p:spPr bwMode="auto">
            <a:xfrm>
              <a:off x="2397125" y="2136775"/>
              <a:ext cx="36513" cy="36513"/>
            </a:xfrm>
            <a:custGeom>
              <a:avLst/>
              <a:gdLst>
                <a:gd name="T0" fmla="*/ 1 w 5"/>
                <a:gd name="T1" fmla="*/ 0 h 5"/>
                <a:gd name="T2" fmla="*/ 0 w 5"/>
                <a:gd name="T3" fmla="*/ 0 h 5"/>
                <a:gd name="T4" fmla="*/ 4 w 5"/>
                <a:gd name="T5" fmla="*/ 5 h 5"/>
                <a:gd name="T6" fmla="*/ 5 w 5"/>
                <a:gd name="T7" fmla="*/ 5 h 5"/>
                <a:gd name="T8" fmla="*/ 1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2" y="5"/>
                    <a:pt x="4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4"/>
                    <a:pt x="3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20"/>
            <p:cNvSpPr>
              <a:spLocks/>
            </p:cNvSpPr>
            <p:nvPr/>
          </p:nvSpPr>
          <p:spPr bwMode="auto">
            <a:xfrm>
              <a:off x="2316162" y="1989138"/>
              <a:ext cx="36513" cy="22225"/>
            </a:xfrm>
            <a:custGeom>
              <a:avLst/>
              <a:gdLst>
                <a:gd name="T0" fmla="*/ 0 w 5"/>
                <a:gd name="T1" fmla="*/ 0 h 3"/>
                <a:gd name="T2" fmla="*/ 4 w 5"/>
                <a:gd name="T3" fmla="*/ 3 h 3"/>
                <a:gd name="T4" fmla="*/ 0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5" y="3"/>
                    <a:pt x="4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21"/>
            <p:cNvSpPr>
              <a:spLocks/>
            </p:cNvSpPr>
            <p:nvPr/>
          </p:nvSpPr>
          <p:spPr bwMode="auto">
            <a:xfrm>
              <a:off x="2425700" y="2017713"/>
              <a:ext cx="44450" cy="38100"/>
            </a:xfrm>
            <a:custGeom>
              <a:avLst/>
              <a:gdLst>
                <a:gd name="T0" fmla="*/ 1 w 6"/>
                <a:gd name="T1" fmla="*/ 0 h 5"/>
                <a:gd name="T2" fmla="*/ 0 w 6"/>
                <a:gd name="T3" fmla="*/ 0 h 5"/>
                <a:gd name="T4" fmla="*/ 5 w 6"/>
                <a:gd name="T5" fmla="*/ 5 h 5"/>
                <a:gd name="T6" fmla="*/ 6 w 6"/>
                <a:gd name="T7" fmla="*/ 4 h 5"/>
                <a:gd name="T8" fmla="*/ 1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1"/>
                    <a:pt x="3" y="5"/>
                    <a:pt x="5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5" y="3"/>
                    <a:pt x="3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22"/>
            <p:cNvSpPr>
              <a:spLocks/>
            </p:cNvSpPr>
            <p:nvPr/>
          </p:nvSpPr>
          <p:spPr bwMode="auto">
            <a:xfrm>
              <a:off x="2725737" y="2159000"/>
              <a:ext cx="66675" cy="52388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0 h 7"/>
                <a:gd name="T4" fmla="*/ 9 w 9"/>
                <a:gd name="T5" fmla="*/ 7 h 7"/>
                <a:gd name="T6" fmla="*/ 9 w 9"/>
                <a:gd name="T7" fmla="*/ 7 h 7"/>
                <a:gd name="T8" fmla="*/ 8 w 9"/>
                <a:gd name="T9" fmla="*/ 5 h 7"/>
                <a:gd name="T10" fmla="*/ 3 w 9"/>
                <a:gd name="T11" fmla="*/ 0 h 7"/>
                <a:gd name="T12" fmla="*/ 0 w 9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6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8" y="5"/>
                  </a:cubicBezTo>
                  <a:cubicBezTo>
                    <a:pt x="6" y="4"/>
                    <a:pt x="4" y="2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23"/>
            <p:cNvSpPr>
              <a:spLocks/>
            </p:cNvSpPr>
            <p:nvPr/>
          </p:nvSpPr>
          <p:spPr bwMode="auto">
            <a:xfrm>
              <a:off x="4276725" y="3505200"/>
              <a:ext cx="22225" cy="22225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0 h 3"/>
                <a:gd name="T4" fmla="*/ 2 w 3"/>
                <a:gd name="T5" fmla="*/ 3 h 3"/>
                <a:gd name="T6" fmla="*/ 3 w 3"/>
                <a:gd name="T7" fmla="*/ 1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3"/>
                    <a:pt x="2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2" y="1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24"/>
            <p:cNvSpPr>
              <a:spLocks/>
            </p:cNvSpPr>
            <p:nvPr/>
          </p:nvSpPr>
          <p:spPr bwMode="auto">
            <a:xfrm>
              <a:off x="3757612" y="3217863"/>
              <a:ext cx="44450" cy="28575"/>
            </a:xfrm>
            <a:custGeom>
              <a:avLst/>
              <a:gdLst>
                <a:gd name="T0" fmla="*/ 2 w 6"/>
                <a:gd name="T1" fmla="*/ 0 h 4"/>
                <a:gd name="T2" fmla="*/ 0 w 6"/>
                <a:gd name="T3" fmla="*/ 1 h 4"/>
                <a:gd name="T4" fmla="*/ 5 w 6"/>
                <a:gd name="T5" fmla="*/ 4 h 4"/>
                <a:gd name="T6" fmla="*/ 6 w 6"/>
                <a:gd name="T7" fmla="*/ 3 h 4"/>
                <a:gd name="T8" fmla="*/ 5 w 6"/>
                <a:gd name="T9" fmla="*/ 3 h 4"/>
                <a:gd name="T10" fmla="*/ 4 w 6"/>
                <a:gd name="T11" fmla="*/ 1 h 4"/>
                <a:gd name="T12" fmla="*/ 2 w 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2" y="2"/>
                    <a:pt x="4" y="4"/>
                    <a:pt x="5" y="4"/>
                  </a:cubicBezTo>
                  <a:cubicBezTo>
                    <a:pt x="5" y="4"/>
                    <a:pt x="6" y="4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2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25"/>
            <p:cNvSpPr>
              <a:spLocks/>
            </p:cNvSpPr>
            <p:nvPr/>
          </p:nvSpPr>
          <p:spPr bwMode="auto">
            <a:xfrm>
              <a:off x="2689225" y="2122488"/>
              <a:ext cx="30163" cy="22225"/>
            </a:xfrm>
            <a:custGeom>
              <a:avLst/>
              <a:gdLst>
                <a:gd name="T0" fmla="*/ 0 w 4"/>
                <a:gd name="T1" fmla="*/ 0 h 3"/>
                <a:gd name="T2" fmla="*/ 2 w 4"/>
                <a:gd name="T3" fmla="*/ 2 h 3"/>
                <a:gd name="T4" fmla="*/ 4 w 4"/>
                <a:gd name="T5" fmla="*/ 3 h 3"/>
                <a:gd name="T6" fmla="*/ 1 w 4"/>
                <a:gd name="T7" fmla="*/ 0 h 3"/>
                <a:gd name="T8" fmla="*/ 0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1" y="1"/>
                    <a:pt x="2" y="2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3"/>
                    <a:pt x="3" y="3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6"/>
            <p:cNvSpPr>
              <a:spLocks/>
            </p:cNvSpPr>
            <p:nvPr/>
          </p:nvSpPr>
          <p:spPr bwMode="auto">
            <a:xfrm>
              <a:off x="4329113" y="3490913"/>
              <a:ext cx="95250" cy="119063"/>
            </a:xfrm>
            <a:custGeom>
              <a:avLst/>
              <a:gdLst>
                <a:gd name="T0" fmla="*/ 0 w 13"/>
                <a:gd name="T1" fmla="*/ 0 h 16"/>
                <a:gd name="T2" fmla="*/ 13 w 13"/>
                <a:gd name="T3" fmla="*/ 16 h 16"/>
                <a:gd name="T4" fmla="*/ 13 w 13"/>
                <a:gd name="T5" fmla="*/ 16 h 16"/>
                <a:gd name="T6" fmla="*/ 0 w 1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6">
                  <a:moveTo>
                    <a:pt x="0" y="0"/>
                  </a:moveTo>
                  <a:cubicBezTo>
                    <a:pt x="3" y="6"/>
                    <a:pt x="6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7" y="11"/>
                    <a:pt x="4" y="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7"/>
            <p:cNvSpPr>
              <a:spLocks/>
            </p:cNvSpPr>
            <p:nvPr/>
          </p:nvSpPr>
          <p:spPr bwMode="auto">
            <a:xfrm>
              <a:off x="5097463" y="5334000"/>
              <a:ext cx="42863" cy="36513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1 h 5"/>
                <a:gd name="T4" fmla="*/ 0 w 6"/>
                <a:gd name="T5" fmla="*/ 1 h 5"/>
                <a:gd name="T6" fmla="*/ 2 w 6"/>
                <a:gd name="T7" fmla="*/ 3 h 5"/>
                <a:gd name="T8" fmla="*/ 4 w 6"/>
                <a:gd name="T9" fmla="*/ 5 h 5"/>
                <a:gd name="T10" fmla="*/ 6 w 6"/>
                <a:gd name="T11" fmla="*/ 4 h 5"/>
                <a:gd name="T12" fmla="*/ 0 w 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2"/>
                    <a:pt x="2" y="3"/>
                  </a:cubicBezTo>
                  <a:cubicBezTo>
                    <a:pt x="3" y="4"/>
                    <a:pt x="3" y="5"/>
                    <a:pt x="4" y="5"/>
                  </a:cubicBezTo>
                  <a:cubicBezTo>
                    <a:pt x="5" y="5"/>
                    <a:pt x="5" y="5"/>
                    <a:pt x="6" y="4"/>
                  </a:cubicBezTo>
                  <a:cubicBezTo>
                    <a:pt x="4" y="3"/>
                    <a:pt x="2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8"/>
            <p:cNvSpPr>
              <a:spLocks/>
            </p:cNvSpPr>
            <p:nvPr/>
          </p:nvSpPr>
          <p:spPr bwMode="auto">
            <a:xfrm>
              <a:off x="6429375" y="6688138"/>
              <a:ext cx="28575" cy="36513"/>
            </a:xfrm>
            <a:custGeom>
              <a:avLst/>
              <a:gdLst>
                <a:gd name="T0" fmla="*/ 0 w 4"/>
                <a:gd name="T1" fmla="*/ 0 h 5"/>
                <a:gd name="T2" fmla="*/ 4 w 4"/>
                <a:gd name="T3" fmla="*/ 4 h 5"/>
                <a:gd name="T4" fmla="*/ 4 w 4"/>
                <a:gd name="T5" fmla="*/ 5 h 5"/>
                <a:gd name="T6" fmla="*/ 2 w 4"/>
                <a:gd name="T7" fmla="*/ 2 h 5"/>
                <a:gd name="T8" fmla="*/ 0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0" y="0"/>
                    <a:pt x="1" y="1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3" y="3"/>
                    <a:pt x="2" y="2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9"/>
            <p:cNvSpPr>
              <a:spLocks/>
            </p:cNvSpPr>
            <p:nvPr/>
          </p:nvSpPr>
          <p:spPr bwMode="auto">
            <a:xfrm>
              <a:off x="6354763" y="6710363"/>
              <a:ext cx="52388" cy="28575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1 h 4"/>
                <a:gd name="T4" fmla="*/ 7 w 7"/>
                <a:gd name="T5" fmla="*/ 4 h 4"/>
                <a:gd name="T6" fmla="*/ 7 w 7"/>
                <a:gd name="T7" fmla="*/ 4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3" y="2"/>
                    <a:pt x="5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2"/>
                    <a:pt x="2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30"/>
            <p:cNvSpPr>
              <a:spLocks/>
            </p:cNvSpPr>
            <p:nvPr/>
          </p:nvSpPr>
          <p:spPr bwMode="auto">
            <a:xfrm>
              <a:off x="4329113" y="4889500"/>
              <a:ext cx="115888" cy="141288"/>
            </a:xfrm>
            <a:custGeom>
              <a:avLst/>
              <a:gdLst>
                <a:gd name="T0" fmla="*/ 0 w 16"/>
                <a:gd name="T1" fmla="*/ 0 h 19"/>
                <a:gd name="T2" fmla="*/ 0 w 16"/>
                <a:gd name="T3" fmla="*/ 0 h 19"/>
                <a:gd name="T4" fmla="*/ 16 w 16"/>
                <a:gd name="T5" fmla="*/ 19 h 19"/>
                <a:gd name="T6" fmla="*/ 0 w 16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6"/>
                    <a:pt x="11" y="17"/>
                    <a:pt x="16" y="19"/>
                  </a:cubicBezTo>
                  <a:cubicBezTo>
                    <a:pt x="11" y="12"/>
                    <a:pt x="8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8" name="文本框 7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grpSp>
        <p:nvGrpSpPr>
          <p:cNvPr id="474" name="组合 473"/>
          <p:cNvGrpSpPr/>
          <p:nvPr/>
        </p:nvGrpSpPr>
        <p:grpSpPr>
          <a:xfrm>
            <a:off x="7956202" y="1431069"/>
            <a:ext cx="3896242" cy="3995863"/>
            <a:chOff x="7956202" y="1299457"/>
            <a:chExt cx="3896242" cy="3995863"/>
          </a:xfrm>
        </p:grpSpPr>
        <p:sp>
          <p:nvSpPr>
            <p:cNvPr id="244" name="Rectangle 96"/>
            <p:cNvSpPr/>
            <p:nvPr/>
          </p:nvSpPr>
          <p:spPr>
            <a:xfrm>
              <a:off x="7956202" y="2986996"/>
              <a:ext cx="3536460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Class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aptent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taciti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sociosqu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ad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litora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torquent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per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conubia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nostra, per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inceptos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himenaeos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Nunc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bibendum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scelerisque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turpis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semper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augue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non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ornare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tellus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Nam non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elementum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lectus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Sed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nulla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 quam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ultricies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malesuada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id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nec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In ac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massa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dui.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Duis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quis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massa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justo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Phasellus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rhoncus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nisl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leo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sed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accumsan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lorem </a:t>
              </a:r>
              <a:r>
                <a:rPr lang="en-US" sz="1200" dirty="0" err="1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aliquam</a:t>
              </a: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a. Lorem ipsum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7992092" y="1299457"/>
              <a:ext cx="3860352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Write something here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992092" y="2090548"/>
              <a:ext cx="2127505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Just like this</a:t>
              </a:r>
            </a:p>
          </p:txBody>
        </p:sp>
      </p:grpSp>
      <p:grpSp>
        <p:nvGrpSpPr>
          <p:cNvPr id="473" name="组合 472"/>
          <p:cNvGrpSpPr/>
          <p:nvPr/>
        </p:nvGrpSpPr>
        <p:grpSpPr>
          <a:xfrm>
            <a:off x="1160628" y="893107"/>
            <a:ext cx="4774064" cy="5071786"/>
            <a:chOff x="1160628" y="958561"/>
            <a:chExt cx="4774064" cy="5071786"/>
          </a:xfrm>
        </p:grpSpPr>
        <p:sp>
          <p:nvSpPr>
            <p:cNvPr id="5" name="文本框 4"/>
            <p:cNvSpPr txBox="1"/>
            <p:nvPr/>
          </p:nvSpPr>
          <p:spPr>
            <a:xfrm>
              <a:off x="1471611" y="3237735"/>
              <a:ext cx="4152099" cy="1015663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en-US" altLang="zh-CN" sz="60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bigger title</a:t>
              </a:r>
              <a:endParaRPr lang="zh-CN" altLang="en-US" sz="6000" dirty="0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160628" y="958561"/>
              <a:ext cx="4774064" cy="2646878"/>
            </a:xfrm>
            <a:prstGeom prst="rect">
              <a:avLst/>
            </a:prstGeom>
          </p:spPr>
          <p:txBody>
            <a:bodyPr vert="horz" wrap="none">
              <a:spAutoFit/>
            </a:bodyPr>
            <a:lstStyle/>
            <a:p>
              <a:r>
                <a:rPr lang="en-US" altLang="zh-CN" sz="166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Your</a:t>
              </a:r>
              <a:endParaRPr lang="zh-CN" altLang="en-US" sz="16600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825073" y="4168299"/>
              <a:ext cx="3445174" cy="1862048"/>
            </a:xfrm>
            <a:prstGeom prst="rect">
              <a:avLst/>
            </a:prstGeom>
          </p:spPr>
          <p:txBody>
            <a:bodyPr vert="horz" wrap="none">
              <a:spAutoFit/>
            </a:bodyPr>
            <a:lstStyle/>
            <a:p>
              <a:r>
                <a:rPr lang="en-US" altLang="zh-CN" sz="115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here</a:t>
              </a:r>
              <a:endParaRPr lang="zh-CN" altLang="en-US" sz="11500" dirty="0"/>
            </a:p>
          </p:txBody>
        </p:sp>
      </p:grpSp>
    </p:spTree>
    <p:extLst>
      <p:ext uri="{BB962C8B-B14F-4D97-AF65-F5344CB8AC3E}">
        <p14:creationId xmlns:p14="http://schemas.microsoft.com/office/powerpoint/2010/main" val="5683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383045" y="4593208"/>
            <a:ext cx="3959440" cy="1686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383045" y="5216125"/>
            <a:ext cx="1852905" cy="1686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383045" y="5839042"/>
            <a:ext cx="3288005" cy="1686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0131546" y="151495"/>
            <a:ext cx="519534" cy="584775"/>
            <a:chOff x="1775534" y="1305017"/>
            <a:chExt cx="519534" cy="584775"/>
          </a:xfrm>
        </p:grpSpPr>
        <p:sp>
          <p:nvSpPr>
            <p:cNvPr id="7" name="文本框 6"/>
            <p:cNvSpPr txBox="1"/>
            <p:nvPr/>
          </p:nvSpPr>
          <p:spPr>
            <a:xfrm>
              <a:off x="1775534" y="1305017"/>
              <a:ext cx="4138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B</a:t>
              </a:r>
              <a:endParaRPr lang="zh-CN" altLang="en-US" sz="32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039870" y="1305017"/>
              <a:ext cx="25519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2</a:t>
              </a:r>
              <a:endParaRPr lang="zh-CN" altLang="en-US" sz="1050" dirty="0"/>
            </a:p>
          </p:txBody>
        </p:sp>
      </p:grpSp>
      <p:sp>
        <p:nvSpPr>
          <p:cNvPr id="9" name="Rectangle 96"/>
          <p:cNvSpPr/>
          <p:nvPr/>
        </p:nvSpPr>
        <p:spPr>
          <a:xfrm>
            <a:off x="6383045" y="2320692"/>
            <a:ext cx="5580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10" name="矩形 9"/>
          <p:cNvSpPr/>
          <p:nvPr/>
        </p:nvSpPr>
        <p:spPr>
          <a:xfrm>
            <a:off x="6383045" y="1807022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6240170" y="1866450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947816" y="378273"/>
            <a:ext cx="42963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bigger title here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35930" y="965324"/>
            <a:ext cx="33201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 more PPT templates</a:t>
            </a:r>
            <a:r>
              <a:rPr lang="zh-CN" altLang="en-US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100" dirty="0">
                <a:solidFill>
                  <a:schemeClr val="bg1">
                    <a:lumMod val="7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visit www.tretars.com</a:t>
            </a:r>
            <a:endParaRPr lang="zh-CN" altLang="en-US" sz="1100" dirty="0">
              <a:solidFill>
                <a:schemeClr val="bg1">
                  <a:lumMod val="7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0" t="20972" r="23589" b="20138"/>
          <a:stretch/>
        </p:blipFill>
        <p:spPr>
          <a:xfrm>
            <a:off x="742950" y="1438274"/>
            <a:ext cx="5009105" cy="403860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b="7807"/>
          <a:stretch/>
        </p:blipFill>
        <p:spPr>
          <a:xfrm>
            <a:off x="990600" y="1787972"/>
            <a:ext cx="4450292" cy="250329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9" t="32515" r="37752" b="23457"/>
          <a:stretch/>
        </p:blipFill>
        <p:spPr>
          <a:xfrm>
            <a:off x="1114426" y="2733674"/>
            <a:ext cx="2171700" cy="301942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73" t="34937" r="45457" b="37598"/>
          <a:stretch/>
        </p:blipFill>
        <p:spPr>
          <a:xfrm>
            <a:off x="3518965" y="3804686"/>
            <a:ext cx="1000125" cy="1883529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85" r="9063"/>
          <a:stretch/>
        </p:blipFill>
        <p:spPr>
          <a:xfrm>
            <a:off x="1343025" y="3039617"/>
            <a:ext cx="1687826" cy="23077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9" r="25824"/>
          <a:stretch/>
        </p:blipFill>
        <p:spPr>
          <a:xfrm>
            <a:off x="3657602" y="4085827"/>
            <a:ext cx="738186" cy="1324146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2584804" y="6181018"/>
            <a:ext cx="126188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dirty="0">
                <a:latin typeface="华文细黑" panose="02010600040101010101" pitchFamily="2" charset="-122"/>
                <a:ea typeface="华文细黑" panose="02010600040101010101" pitchFamily="2" charset="-122"/>
              </a:rPr>
              <a:t>自行</a:t>
            </a:r>
            <a:r>
              <a:rPr lang="zh-CN" altLang="en-US" sz="105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更换图片</a:t>
            </a:r>
            <a:r>
              <a:rPr lang="zh-CN" altLang="en-US" sz="1050" dirty="0">
                <a:latin typeface="华文细黑" panose="02010600040101010101" pitchFamily="2" charset="-122"/>
                <a:ea typeface="华文细黑" panose="02010600040101010101" pitchFamily="2" charset="-122"/>
              </a:rPr>
              <a:t>即可</a:t>
            </a:r>
          </a:p>
        </p:txBody>
      </p:sp>
      <p:sp>
        <p:nvSpPr>
          <p:cNvPr id="21" name="矩形 20"/>
          <p:cNvSpPr/>
          <p:nvPr/>
        </p:nvSpPr>
        <p:spPr>
          <a:xfrm>
            <a:off x="2357177" y="5753099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22" name="矩形 21"/>
          <p:cNvSpPr/>
          <p:nvPr/>
        </p:nvSpPr>
        <p:spPr>
          <a:xfrm>
            <a:off x="6309910" y="4159929"/>
            <a:ext cx="28953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Somedescription</a:t>
            </a:r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23" name="矩形 22"/>
          <p:cNvSpPr/>
          <p:nvPr/>
        </p:nvSpPr>
        <p:spPr>
          <a:xfrm>
            <a:off x="6287665" y="4817102"/>
            <a:ext cx="19078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Keyword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24" name="矩形 23"/>
          <p:cNvSpPr/>
          <p:nvPr/>
        </p:nvSpPr>
        <p:spPr>
          <a:xfrm>
            <a:off x="6309910" y="5409233"/>
            <a:ext cx="20441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Some</a:t>
            </a:r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Keyword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00324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4051300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4051300" y="0"/>
            <a:ext cx="4089400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8140700" y="0"/>
            <a:ext cx="4051300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5416549" y="1154702"/>
            <a:ext cx="1346623" cy="1167868"/>
          </a:xfrm>
          <a:custGeom>
            <a:avLst/>
            <a:gdLst>
              <a:gd name="T0" fmla="*/ 634 w 672"/>
              <a:gd name="T1" fmla="*/ 0 h 576"/>
              <a:gd name="T2" fmla="*/ 38 w 672"/>
              <a:gd name="T3" fmla="*/ 0 h 576"/>
              <a:gd name="T4" fmla="*/ 0 w 672"/>
              <a:gd name="T5" fmla="*/ 39 h 576"/>
              <a:gd name="T6" fmla="*/ 0 w 672"/>
              <a:gd name="T7" fmla="*/ 441 h 576"/>
              <a:gd name="T8" fmla="*/ 38 w 672"/>
              <a:gd name="T9" fmla="*/ 479 h 576"/>
              <a:gd name="T10" fmla="*/ 312 w 672"/>
              <a:gd name="T11" fmla="*/ 479 h 576"/>
              <a:gd name="T12" fmla="*/ 312 w 672"/>
              <a:gd name="T13" fmla="*/ 529 h 576"/>
              <a:gd name="T14" fmla="*/ 360 w 672"/>
              <a:gd name="T15" fmla="*/ 529 h 576"/>
              <a:gd name="T16" fmla="*/ 360 w 672"/>
              <a:gd name="T17" fmla="*/ 479 h 576"/>
              <a:gd name="T18" fmla="*/ 634 w 672"/>
              <a:gd name="T19" fmla="*/ 479 h 576"/>
              <a:gd name="T20" fmla="*/ 672 w 672"/>
              <a:gd name="T21" fmla="*/ 441 h 576"/>
              <a:gd name="T22" fmla="*/ 672 w 672"/>
              <a:gd name="T23" fmla="*/ 39 h 576"/>
              <a:gd name="T24" fmla="*/ 634 w 672"/>
              <a:gd name="T25" fmla="*/ 0 h 576"/>
              <a:gd name="T26" fmla="*/ 632 w 672"/>
              <a:gd name="T27" fmla="*/ 439 h 576"/>
              <a:gd name="T28" fmla="*/ 40 w 672"/>
              <a:gd name="T29" fmla="*/ 439 h 576"/>
              <a:gd name="T30" fmla="*/ 40 w 672"/>
              <a:gd name="T31" fmla="*/ 336 h 576"/>
              <a:gd name="T32" fmla="*/ 632 w 672"/>
              <a:gd name="T33" fmla="*/ 336 h 576"/>
              <a:gd name="T34" fmla="*/ 632 w 672"/>
              <a:gd name="T35" fmla="*/ 439 h 576"/>
              <a:gd name="T36" fmla="*/ 40 w 672"/>
              <a:gd name="T37" fmla="*/ 296 h 576"/>
              <a:gd name="T38" fmla="*/ 40 w 672"/>
              <a:gd name="T39" fmla="*/ 41 h 576"/>
              <a:gd name="T40" fmla="*/ 632 w 672"/>
              <a:gd name="T41" fmla="*/ 41 h 576"/>
              <a:gd name="T42" fmla="*/ 632 w 672"/>
              <a:gd name="T43" fmla="*/ 296 h 576"/>
              <a:gd name="T44" fmla="*/ 40 w 672"/>
              <a:gd name="T45" fmla="*/ 296 h 576"/>
              <a:gd name="T46" fmla="*/ 311 w 672"/>
              <a:gd name="T47" fmla="*/ 363 h 576"/>
              <a:gd name="T48" fmla="*/ 361 w 672"/>
              <a:gd name="T49" fmla="*/ 363 h 576"/>
              <a:gd name="T50" fmla="*/ 361 w 672"/>
              <a:gd name="T51" fmla="*/ 412 h 576"/>
              <a:gd name="T52" fmla="*/ 311 w 672"/>
              <a:gd name="T53" fmla="*/ 412 h 576"/>
              <a:gd name="T54" fmla="*/ 311 w 672"/>
              <a:gd name="T55" fmla="*/ 363 h 576"/>
              <a:gd name="T56" fmla="*/ 241 w 672"/>
              <a:gd name="T57" fmla="*/ 528 h 576"/>
              <a:gd name="T58" fmla="*/ 216 w 672"/>
              <a:gd name="T59" fmla="*/ 552 h 576"/>
              <a:gd name="T60" fmla="*/ 240 w 672"/>
              <a:gd name="T61" fmla="*/ 576 h 576"/>
              <a:gd name="T62" fmla="*/ 432 w 672"/>
              <a:gd name="T63" fmla="*/ 576 h 576"/>
              <a:gd name="T64" fmla="*/ 456 w 672"/>
              <a:gd name="T65" fmla="*/ 552 h 576"/>
              <a:gd name="T66" fmla="*/ 431 w 672"/>
              <a:gd name="T67" fmla="*/ 528 h 576"/>
              <a:gd name="T68" fmla="*/ 241 w 672"/>
              <a:gd name="T69" fmla="*/ 528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72" h="576">
                <a:moveTo>
                  <a:pt x="634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441"/>
                  <a:pt x="0" y="441"/>
                  <a:pt x="0" y="441"/>
                </a:cubicBezTo>
                <a:cubicBezTo>
                  <a:pt x="0" y="463"/>
                  <a:pt x="17" y="479"/>
                  <a:pt x="38" y="479"/>
                </a:cubicBezTo>
                <a:cubicBezTo>
                  <a:pt x="312" y="479"/>
                  <a:pt x="312" y="479"/>
                  <a:pt x="312" y="479"/>
                </a:cubicBezTo>
                <a:cubicBezTo>
                  <a:pt x="312" y="529"/>
                  <a:pt x="312" y="529"/>
                  <a:pt x="312" y="529"/>
                </a:cubicBezTo>
                <a:cubicBezTo>
                  <a:pt x="360" y="529"/>
                  <a:pt x="360" y="529"/>
                  <a:pt x="360" y="529"/>
                </a:cubicBezTo>
                <a:cubicBezTo>
                  <a:pt x="360" y="479"/>
                  <a:pt x="360" y="479"/>
                  <a:pt x="360" y="479"/>
                </a:cubicBezTo>
                <a:cubicBezTo>
                  <a:pt x="634" y="479"/>
                  <a:pt x="634" y="479"/>
                  <a:pt x="634" y="479"/>
                </a:cubicBezTo>
                <a:cubicBezTo>
                  <a:pt x="655" y="479"/>
                  <a:pt x="672" y="463"/>
                  <a:pt x="672" y="441"/>
                </a:cubicBezTo>
                <a:cubicBezTo>
                  <a:pt x="672" y="39"/>
                  <a:pt x="672" y="39"/>
                  <a:pt x="672" y="39"/>
                </a:cubicBezTo>
                <a:cubicBezTo>
                  <a:pt x="672" y="17"/>
                  <a:pt x="655" y="0"/>
                  <a:pt x="634" y="0"/>
                </a:cubicBezTo>
                <a:close/>
                <a:moveTo>
                  <a:pt x="632" y="439"/>
                </a:moveTo>
                <a:cubicBezTo>
                  <a:pt x="40" y="439"/>
                  <a:pt x="40" y="439"/>
                  <a:pt x="40" y="439"/>
                </a:cubicBezTo>
                <a:cubicBezTo>
                  <a:pt x="40" y="336"/>
                  <a:pt x="40" y="336"/>
                  <a:pt x="40" y="336"/>
                </a:cubicBezTo>
                <a:cubicBezTo>
                  <a:pt x="632" y="336"/>
                  <a:pt x="632" y="336"/>
                  <a:pt x="632" y="336"/>
                </a:cubicBezTo>
                <a:lnTo>
                  <a:pt x="632" y="439"/>
                </a:lnTo>
                <a:close/>
                <a:moveTo>
                  <a:pt x="40" y="296"/>
                </a:moveTo>
                <a:cubicBezTo>
                  <a:pt x="40" y="41"/>
                  <a:pt x="40" y="41"/>
                  <a:pt x="40" y="41"/>
                </a:cubicBezTo>
                <a:cubicBezTo>
                  <a:pt x="632" y="41"/>
                  <a:pt x="632" y="41"/>
                  <a:pt x="632" y="41"/>
                </a:cubicBezTo>
                <a:cubicBezTo>
                  <a:pt x="632" y="296"/>
                  <a:pt x="632" y="296"/>
                  <a:pt x="632" y="296"/>
                </a:cubicBezTo>
                <a:lnTo>
                  <a:pt x="40" y="296"/>
                </a:lnTo>
                <a:close/>
                <a:moveTo>
                  <a:pt x="311" y="363"/>
                </a:moveTo>
                <a:cubicBezTo>
                  <a:pt x="361" y="363"/>
                  <a:pt x="361" y="363"/>
                  <a:pt x="361" y="363"/>
                </a:cubicBezTo>
                <a:cubicBezTo>
                  <a:pt x="361" y="412"/>
                  <a:pt x="361" y="412"/>
                  <a:pt x="361" y="412"/>
                </a:cubicBezTo>
                <a:cubicBezTo>
                  <a:pt x="311" y="412"/>
                  <a:pt x="311" y="412"/>
                  <a:pt x="311" y="412"/>
                </a:cubicBezTo>
                <a:lnTo>
                  <a:pt x="311" y="363"/>
                </a:lnTo>
                <a:close/>
                <a:moveTo>
                  <a:pt x="241" y="528"/>
                </a:moveTo>
                <a:cubicBezTo>
                  <a:pt x="228" y="528"/>
                  <a:pt x="216" y="539"/>
                  <a:pt x="216" y="552"/>
                </a:cubicBezTo>
                <a:cubicBezTo>
                  <a:pt x="216" y="565"/>
                  <a:pt x="227" y="576"/>
                  <a:pt x="240" y="576"/>
                </a:cubicBezTo>
                <a:cubicBezTo>
                  <a:pt x="432" y="576"/>
                  <a:pt x="432" y="576"/>
                  <a:pt x="432" y="576"/>
                </a:cubicBezTo>
                <a:cubicBezTo>
                  <a:pt x="445" y="576"/>
                  <a:pt x="456" y="565"/>
                  <a:pt x="456" y="552"/>
                </a:cubicBezTo>
                <a:cubicBezTo>
                  <a:pt x="456" y="539"/>
                  <a:pt x="444" y="528"/>
                  <a:pt x="431" y="528"/>
                </a:cubicBezTo>
                <a:lnTo>
                  <a:pt x="241" y="5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Freeform 9"/>
          <p:cNvSpPr>
            <a:spLocks noEditPoints="1"/>
          </p:cNvSpPr>
          <p:nvPr/>
        </p:nvSpPr>
        <p:spPr bwMode="auto">
          <a:xfrm>
            <a:off x="1697643" y="1154702"/>
            <a:ext cx="681835" cy="1221310"/>
          </a:xfrm>
          <a:custGeom>
            <a:avLst/>
            <a:gdLst>
              <a:gd name="T0" fmla="*/ 225 w 450"/>
              <a:gd name="T1" fmla="*/ 700 h 800"/>
              <a:gd name="T2" fmla="*/ 275 w 450"/>
              <a:gd name="T3" fmla="*/ 650 h 800"/>
              <a:gd name="T4" fmla="*/ 225 w 450"/>
              <a:gd name="T5" fmla="*/ 600 h 800"/>
              <a:gd name="T6" fmla="*/ 175 w 450"/>
              <a:gd name="T7" fmla="*/ 650 h 800"/>
              <a:gd name="T8" fmla="*/ 225 w 450"/>
              <a:gd name="T9" fmla="*/ 700 h 800"/>
              <a:gd name="T10" fmla="*/ 350 w 450"/>
              <a:gd name="T11" fmla="*/ 0 h 800"/>
              <a:gd name="T12" fmla="*/ 100 w 450"/>
              <a:gd name="T13" fmla="*/ 0 h 800"/>
              <a:gd name="T14" fmla="*/ 0 w 450"/>
              <a:gd name="T15" fmla="*/ 100 h 800"/>
              <a:gd name="T16" fmla="*/ 0 w 450"/>
              <a:gd name="T17" fmla="*/ 700 h 800"/>
              <a:gd name="T18" fmla="*/ 100 w 450"/>
              <a:gd name="T19" fmla="*/ 800 h 800"/>
              <a:gd name="T20" fmla="*/ 350 w 450"/>
              <a:gd name="T21" fmla="*/ 800 h 800"/>
              <a:gd name="T22" fmla="*/ 450 w 450"/>
              <a:gd name="T23" fmla="*/ 700 h 800"/>
              <a:gd name="T24" fmla="*/ 450 w 450"/>
              <a:gd name="T25" fmla="*/ 100 h 800"/>
              <a:gd name="T26" fmla="*/ 350 w 450"/>
              <a:gd name="T27" fmla="*/ 0 h 800"/>
              <a:gd name="T28" fmla="*/ 400 w 450"/>
              <a:gd name="T29" fmla="*/ 700 h 800"/>
              <a:gd name="T30" fmla="*/ 350 w 450"/>
              <a:gd name="T31" fmla="*/ 750 h 800"/>
              <a:gd name="T32" fmla="*/ 100 w 450"/>
              <a:gd name="T33" fmla="*/ 750 h 800"/>
              <a:gd name="T34" fmla="*/ 50 w 450"/>
              <a:gd name="T35" fmla="*/ 700 h 800"/>
              <a:gd name="T36" fmla="*/ 50 w 450"/>
              <a:gd name="T37" fmla="*/ 550 h 800"/>
              <a:gd name="T38" fmla="*/ 400 w 450"/>
              <a:gd name="T39" fmla="*/ 550 h 800"/>
              <a:gd name="T40" fmla="*/ 400 w 450"/>
              <a:gd name="T41" fmla="*/ 700 h 800"/>
              <a:gd name="T42" fmla="*/ 400 w 450"/>
              <a:gd name="T43" fmla="*/ 500 h 800"/>
              <a:gd name="T44" fmla="*/ 50 w 450"/>
              <a:gd name="T45" fmla="*/ 500 h 800"/>
              <a:gd name="T46" fmla="*/ 50 w 450"/>
              <a:gd name="T47" fmla="*/ 175 h 800"/>
              <a:gd name="T48" fmla="*/ 400 w 450"/>
              <a:gd name="T49" fmla="*/ 175 h 800"/>
              <a:gd name="T50" fmla="*/ 400 w 450"/>
              <a:gd name="T51" fmla="*/ 500 h 800"/>
              <a:gd name="T52" fmla="*/ 400 w 450"/>
              <a:gd name="T53" fmla="*/ 125 h 800"/>
              <a:gd name="T54" fmla="*/ 50 w 450"/>
              <a:gd name="T55" fmla="*/ 125 h 800"/>
              <a:gd name="T56" fmla="*/ 50 w 450"/>
              <a:gd name="T57" fmla="*/ 100 h 800"/>
              <a:gd name="T58" fmla="*/ 100 w 450"/>
              <a:gd name="T59" fmla="*/ 50 h 800"/>
              <a:gd name="T60" fmla="*/ 350 w 450"/>
              <a:gd name="T61" fmla="*/ 50 h 800"/>
              <a:gd name="T62" fmla="*/ 400 w 450"/>
              <a:gd name="T63" fmla="*/ 100 h 800"/>
              <a:gd name="T64" fmla="*/ 400 w 450"/>
              <a:gd name="T65" fmla="*/ 125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0" h="800">
                <a:moveTo>
                  <a:pt x="225" y="700"/>
                </a:moveTo>
                <a:cubicBezTo>
                  <a:pt x="253" y="700"/>
                  <a:pt x="275" y="678"/>
                  <a:pt x="275" y="650"/>
                </a:cubicBezTo>
                <a:cubicBezTo>
                  <a:pt x="275" y="622"/>
                  <a:pt x="253" y="600"/>
                  <a:pt x="225" y="600"/>
                </a:cubicBezTo>
                <a:cubicBezTo>
                  <a:pt x="197" y="600"/>
                  <a:pt x="175" y="622"/>
                  <a:pt x="175" y="650"/>
                </a:cubicBezTo>
                <a:cubicBezTo>
                  <a:pt x="175" y="678"/>
                  <a:pt x="197" y="700"/>
                  <a:pt x="225" y="700"/>
                </a:cubicBezTo>
                <a:close/>
                <a:moveTo>
                  <a:pt x="350" y="0"/>
                </a:move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700"/>
                  <a:pt x="0" y="700"/>
                  <a:pt x="0" y="700"/>
                </a:cubicBezTo>
                <a:cubicBezTo>
                  <a:pt x="0" y="755"/>
                  <a:pt x="45" y="800"/>
                  <a:pt x="100" y="800"/>
                </a:cubicBezTo>
                <a:cubicBezTo>
                  <a:pt x="350" y="800"/>
                  <a:pt x="350" y="800"/>
                  <a:pt x="350" y="800"/>
                </a:cubicBezTo>
                <a:cubicBezTo>
                  <a:pt x="405" y="800"/>
                  <a:pt x="450" y="755"/>
                  <a:pt x="450" y="700"/>
                </a:cubicBezTo>
                <a:cubicBezTo>
                  <a:pt x="450" y="100"/>
                  <a:pt x="450" y="100"/>
                  <a:pt x="450" y="100"/>
                </a:cubicBezTo>
                <a:cubicBezTo>
                  <a:pt x="450" y="45"/>
                  <a:pt x="405" y="0"/>
                  <a:pt x="350" y="0"/>
                </a:cubicBezTo>
                <a:close/>
                <a:moveTo>
                  <a:pt x="400" y="700"/>
                </a:moveTo>
                <a:cubicBezTo>
                  <a:pt x="400" y="728"/>
                  <a:pt x="378" y="750"/>
                  <a:pt x="350" y="750"/>
                </a:cubicBezTo>
                <a:cubicBezTo>
                  <a:pt x="100" y="750"/>
                  <a:pt x="100" y="750"/>
                  <a:pt x="100" y="750"/>
                </a:cubicBezTo>
                <a:cubicBezTo>
                  <a:pt x="72" y="750"/>
                  <a:pt x="50" y="728"/>
                  <a:pt x="50" y="700"/>
                </a:cubicBezTo>
                <a:cubicBezTo>
                  <a:pt x="50" y="550"/>
                  <a:pt x="50" y="550"/>
                  <a:pt x="50" y="550"/>
                </a:cubicBezTo>
                <a:cubicBezTo>
                  <a:pt x="400" y="550"/>
                  <a:pt x="400" y="550"/>
                  <a:pt x="400" y="550"/>
                </a:cubicBezTo>
                <a:lnTo>
                  <a:pt x="400" y="700"/>
                </a:lnTo>
                <a:close/>
                <a:moveTo>
                  <a:pt x="400" y="500"/>
                </a:moveTo>
                <a:cubicBezTo>
                  <a:pt x="50" y="500"/>
                  <a:pt x="50" y="500"/>
                  <a:pt x="50" y="500"/>
                </a:cubicBezTo>
                <a:cubicBezTo>
                  <a:pt x="50" y="175"/>
                  <a:pt x="50" y="175"/>
                  <a:pt x="50" y="175"/>
                </a:cubicBezTo>
                <a:cubicBezTo>
                  <a:pt x="400" y="175"/>
                  <a:pt x="400" y="175"/>
                  <a:pt x="400" y="175"/>
                </a:cubicBezTo>
                <a:lnTo>
                  <a:pt x="400" y="500"/>
                </a:lnTo>
                <a:close/>
                <a:moveTo>
                  <a:pt x="400" y="125"/>
                </a:moveTo>
                <a:cubicBezTo>
                  <a:pt x="50" y="125"/>
                  <a:pt x="50" y="125"/>
                  <a:pt x="50" y="125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72"/>
                  <a:pt x="72" y="50"/>
                  <a:pt x="100" y="50"/>
                </a:cubicBezTo>
                <a:cubicBezTo>
                  <a:pt x="350" y="50"/>
                  <a:pt x="350" y="50"/>
                  <a:pt x="350" y="50"/>
                </a:cubicBezTo>
                <a:cubicBezTo>
                  <a:pt x="378" y="50"/>
                  <a:pt x="400" y="72"/>
                  <a:pt x="400" y="100"/>
                </a:cubicBezTo>
                <a:lnTo>
                  <a:pt x="400" y="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13"/>
          <p:cNvSpPr>
            <a:spLocks noEditPoints="1"/>
          </p:cNvSpPr>
          <p:nvPr/>
        </p:nvSpPr>
        <p:spPr bwMode="auto">
          <a:xfrm>
            <a:off x="9350270" y="1154702"/>
            <a:ext cx="1603872" cy="1167868"/>
          </a:xfrm>
          <a:custGeom>
            <a:avLst/>
            <a:gdLst>
              <a:gd name="T0" fmla="*/ 0 w 715"/>
              <a:gd name="T1" fmla="*/ 424 h 514"/>
              <a:gd name="T2" fmla="*/ 0 w 715"/>
              <a:gd name="T3" fmla="*/ 90 h 514"/>
              <a:gd name="T4" fmla="*/ 90 w 715"/>
              <a:gd name="T5" fmla="*/ 0 h 514"/>
              <a:gd name="T6" fmla="*/ 626 w 715"/>
              <a:gd name="T7" fmla="*/ 0 h 514"/>
              <a:gd name="T8" fmla="*/ 715 w 715"/>
              <a:gd name="T9" fmla="*/ 90 h 514"/>
              <a:gd name="T10" fmla="*/ 715 w 715"/>
              <a:gd name="T11" fmla="*/ 424 h 514"/>
              <a:gd name="T12" fmla="*/ 626 w 715"/>
              <a:gd name="T13" fmla="*/ 514 h 514"/>
              <a:gd name="T14" fmla="*/ 90 w 715"/>
              <a:gd name="T15" fmla="*/ 514 h 514"/>
              <a:gd name="T16" fmla="*/ 0 w 715"/>
              <a:gd name="T17" fmla="*/ 424 h 514"/>
              <a:gd name="T18" fmla="*/ 626 w 715"/>
              <a:gd name="T19" fmla="*/ 469 h 514"/>
              <a:gd name="T20" fmla="*/ 670 w 715"/>
              <a:gd name="T21" fmla="*/ 424 h 514"/>
              <a:gd name="T22" fmla="*/ 670 w 715"/>
              <a:gd name="T23" fmla="*/ 90 h 514"/>
              <a:gd name="T24" fmla="*/ 626 w 715"/>
              <a:gd name="T25" fmla="*/ 45 h 514"/>
              <a:gd name="T26" fmla="*/ 603 w 715"/>
              <a:gd name="T27" fmla="*/ 45 h 514"/>
              <a:gd name="T28" fmla="*/ 603 w 715"/>
              <a:gd name="T29" fmla="*/ 469 h 514"/>
              <a:gd name="T30" fmla="*/ 626 w 715"/>
              <a:gd name="T31" fmla="*/ 469 h 514"/>
              <a:gd name="T32" fmla="*/ 559 w 715"/>
              <a:gd name="T33" fmla="*/ 469 h 514"/>
              <a:gd name="T34" fmla="*/ 559 w 715"/>
              <a:gd name="T35" fmla="*/ 45 h 514"/>
              <a:gd name="T36" fmla="*/ 201 w 715"/>
              <a:gd name="T37" fmla="*/ 45 h 514"/>
              <a:gd name="T38" fmla="*/ 201 w 715"/>
              <a:gd name="T39" fmla="*/ 469 h 514"/>
              <a:gd name="T40" fmla="*/ 559 w 715"/>
              <a:gd name="T41" fmla="*/ 469 h 514"/>
              <a:gd name="T42" fmla="*/ 157 w 715"/>
              <a:gd name="T43" fmla="*/ 469 h 514"/>
              <a:gd name="T44" fmla="*/ 157 w 715"/>
              <a:gd name="T45" fmla="*/ 45 h 514"/>
              <a:gd name="T46" fmla="*/ 90 w 715"/>
              <a:gd name="T47" fmla="*/ 45 h 514"/>
              <a:gd name="T48" fmla="*/ 45 w 715"/>
              <a:gd name="T49" fmla="*/ 90 h 514"/>
              <a:gd name="T50" fmla="*/ 45 w 715"/>
              <a:gd name="T51" fmla="*/ 424 h 514"/>
              <a:gd name="T52" fmla="*/ 90 w 715"/>
              <a:gd name="T53" fmla="*/ 469 h 514"/>
              <a:gd name="T54" fmla="*/ 157 w 715"/>
              <a:gd name="T55" fmla="*/ 469 h 514"/>
              <a:gd name="T56" fmla="*/ 67 w 715"/>
              <a:gd name="T57" fmla="*/ 257 h 514"/>
              <a:gd name="T58" fmla="*/ 101 w 715"/>
              <a:gd name="T59" fmla="*/ 224 h 514"/>
              <a:gd name="T60" fmla="*/ 134 w 715"/>
              <a:gd name="T61" fmla="*/ 257 h 514"/>
              <a:gd name="T62" fmla="*/ 101 w 715"/>
              <a:gd name="T63" fmla="*/ 290 h 514"/>
              <a:gd name="T64" fmla="*/ 67 w 715"/>
              <a:gd name="T65" fmla="*/ 257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5" h="514">
                <a:moveTo>
                  <a:pt x="0" y="424"/>
                </a:moveTo>
                <a:cubicBezTo>
                  <a:pt x="0" y="90"/>
                  <a:pt x="0" y="90"/>
                  <a:pt x="0" y="90"/>
                </a:cubicBezTo>
                <a:cubicBezTo>
                  <a:pt x="0" y="40"/>
                  <a:pt x="40" y="0"/>
                  <a:pt x="90" y="0"/>
                </a:cubicBezTo>
                <a:cubicBezTo>
                  <a:pt x="626" y="0"/>
                  <a:pt x="626" y="0"/>
                  <a:pt x="626" y="0"/>
                </a:cubicBezTo>
                <a:cubicBezTo>
                  <a:pt x="675" y="0"/>
                  <a:pt x="715" y="40"/>
                  <a:pt x="715" y="90"/>
                </a:cubicBezTo>
                <a:cubicBezTo>
                  <a:pt x="715" y="424"/>
                  <a:pt x="715" y="424"/>
                  <a:pt x="715" y="424"/>
                </a:cubicBezTo>
                <a:cubicBezTo>
                  <a:pt x="715" y="474"/>
                  <a:pt x="675" y="514"/>
                  <a:pt x="626" y="514"/>
                </a:cubicBezTo>
                <a:cubicBezTo>
                  <a:pt x="90" y="514"/>
                  <a:pt x="90" y="514"/>
                  <a:pt x="90" y="514"/>
                </a:cubicBezTo>
                <a:cubicBezTo>
                  <a:pt x="40" y="514"/>
                  <a:pt x="0" y="474"/>
                  <a:pt x="0" y="424"/>
                </a:cubicBezTo>
                <a:close/>
                <a:moveTo>
                  <a:pt x="626" y="469"/>
                </a:moveTo>
                <a:cubicBezTo>
                  <a:pt x="650" y="469"/>
                  <a:pt x="670" y="449"/>
                  <a:pt x="670" y="424"/>
                </a:cubicBezTo>
                <a:cubicBezTo>
                  <a:pt x="670" y="90"/>
                  <a:pt x="670" y="90"/>
                  <a:pt x="670" y="90"/>
                </a:cubicBezTo>
                <a:cubicBezTo>
                  <a:pt x="670" y="65"/>
                  <a:pt x="650" y="45"/>
                  <a:pt x="626" y="45"/>
                </a:cubicBezTo>
                <a:cubicBezTo>
                  <a:pt x="603" y="45"/>
                  <a:pt x="603" y="45"/>
                  <a:pt x="603" y="45"/>
                </a:cubicBezTo>
                <a:cubicBezTo>
                  <a:pt x="603" y="469"/>
                  <a:pt x="603" y="469"/>
                  <a:pt x="603" y="469"/>
                </a:cubicBezTo>
                <a:lnTo>
                  <a:pt x="626" y="469"/>
                </a:lnTo>
                <a:close/>
                <a:moveTo>
                  <a:pt x="559" y="469"/>
                </a:moveTo>
                <a:cubicBezTo>
                  <a:pt x="559" y="45"/>
                  <a:pt x="559" y="45"/>
                  <a:pt x="559" y="45"/>
                </a:cubicBezTo>
                <a:cubicBezTo>
                  <a:pt x="201" y="45"/>
                  <a:pt x="201" y="45"/>
                  <a:pt x="201" y="45"/>
                </a:cubicBezTo>
                <a:cubicBezTo>
                  <a:pt x="201" y="469"/>
                  <a:pt x="201" y="469"/>
                  <a:pt x="201" y="469"/>
                </a:cubicBezTo>
                <a:lnTo>
                  <a:pt x="559" y="469"/>
                </a:lnTo>
                <a:close/>
                <a:moveTo>
                  <a:pt x="157" y="469"/>
                </a:moveTo>
                <a:cubicBezTo>
                  <a:pt x="157" y="45"/>
                  <a:pt x="157" y="45"/>
                  <a:pt x="157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65" y="45"/>
                  <a:pt x="45" y="65"/>
                  <a:pt x="45" y="90"/>
                </a:cubicBezTo>
                <a:cubicBezTo>
                  <a:pt x="45" y="424"/>
                  <a:pt x="45" y="424"/>
                  <a:pt x="45" y="424"/>
                </a:cubicBezTo>
                <a:cubicBezTo>
                  <a:pt x="45" y="449"/>
                  <a:pt x="65" y="469"/>
                  <a:pt x="90" y="469"/>
                </a:cubicBezTo>
                <a:cubicBezTo>
                  <a:pt x="157" y="469"/>
                  <a:pt x="157" y="469"/>
                  <a:pt x="157" y="469"/>
                </a:cubicBezTo>
                <a:close/>
                <a:moveTo>
                  <a:pt x="67" y="257"/>
                </a:moveTo>
                <a:cubicBezTo>
                  <a:pt x="67" y="239"/>
                  <a:pt x="82" y="224"/>
                  <a:pt x="101" y="224"/>
                </a:cubicBezTo>
                <a:cubicBezTo>
                  <a:pt x="119" y="224"/>
                  <a:pt x="134" y="239"/>
                  <a:pt x="134" y="257"/>
                </a:cubicBezTo>
                <a:cubicBezTo>
                  <a:pt x="134" y="275"/>
                  <a:pt x="119" y="290"/>
                  <a:pt x="101" y="290"/>
                </a:cubicBezTo>
                <a:cubicBezTo>
                  <a:pt x="82" y="290"/>
                  <a:pt x="67" y="275"/>
                  <a:pt x="67" y="2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637186" y="3710443"/>
            <a:ext cx="28027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矩形 9"/>
          <p:cNvSpPr/>
          <p:nvPr/>
        </p:nvSpPr>
        <p:spPr>
          <a:xfrm>
            <a:off x="745393" y="2706621"/>
            <a:ext cx="2587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24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1705648" y="3445453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96"/>
          <p:cNvSpPr/>
          <p:nvPr/>
        </p:nvSpPr>
        <p:spPr>
          <a:xfrm>
            <a:off x="4688486" y="3710443"/>
            <a:ext cx="28027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矩形 12"/>
          <p:cNvSpPr/>
          <p:nvPr/>
        </p:nvSpPr>
        <p:spPr>
          <a:xfrm>
            <a:off x="4796693" y="2706621"/>
            <a:ext cx="2587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2400" b="1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5756948" y="3445453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6"/>
          <p:cNvSpPr/>
          <p:nvPr/>
        </p:nvSpPr>
        <p:spPr>
          <a:xfrm>
            <a:off x="8750832" y="3710443"/>
            <a:ext cx="28027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6" name="矩形 15"/>
          <p:cNvSpPr/>
          <p:nvPr/>
        </p:nvSpPr>
        <p:spPr>
          <a:xfrm>
            <a:off x="8859039" y="2706621"/>
            <a:ext cx="2587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Some keywords </a:t>
            </a:r>
            <a:endParaRPr lang="zh-CN" altLang="en-US" sz="2400" b="1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9819294" y="3445453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741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59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420523" y="3047734"/>
            <a:ext cx="4495800" cy="366408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322869" y="323911"/>
            <a:ext cx="5727699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Write something here</a:t>
            </a:r>
          </a:p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Such as</a:t>
            </a:r>
          </a:p>
          <a:p>
            <a:r>
              <a:rPr lang="en-US" altLang="zh-CN" sz="115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</a:t>
            </a:r>
          </a:p>
        </p:txBody>
      </p:sp>
      <p:sp>
        <p:nvSpPr>
          <p:cNvPr id="13" name="Rectangle 96"/>
          <p:cNvSpPr/>
          <p:nvPr/>
        </p:nvSpPr>
        <p:spPr>
          <a:xfrm>
            <a:off x="7910770" y="4041409"/>
            <a:ext cx="3536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a. Lorem ipsum</a:t>
            </a:r>
          </a:p>
        </p:txBody>
      </p:sp>
      <p:sp>
        <p:nvSpPr>
          <p:cNvPr id="14" name="矩形 13"/>
          <p:cNvSpPr/>
          <p:nvPr/>
        </p:nvSpPr>
        <p:spPr>
          <a:xfrm>
            <a:off x="7910769" y="3527739"/>
            <a:ext cx="17171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</a:t>
            </a:r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here</a:t>
            </a:r>
            <a:endParaRPr lang="zh-CN" altLang="en-US" sz="2000" b="1" dirty="0"/>
          </a:p>
        </p:txBody>
      </p:sp>
      <p:sp>
        <p:nvSpPr>
          <p:cNvPr id="15" name="矩形 14"/>
          <p:cNvSpPr/>
          <p:nvPr/>
        </p:nvSpPr>
        <p:spPr>
          <a:xfrm>
            <a:off x="7767894" y="3587167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017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2033</Words>
  <Application>Microsoft Office PowerPoint</Application>
  <PresentationFormat>宽屏</PresentationFormat>
  <Paragraphs>162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华文细黑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66</cp:revision>
  <dcterms:created xsi:type="dcterms:W3CDTF">2016-04-10T03:18:35Z</dcterms:created>
  <dcterms:modified xsi:type="dcterms:W3CDTF">2016-04-12T02:19:35Z</dcterms:modified>
</cp:coreProperties>
</file>

<file path=docProps/thumbnail.jpeg>
</file>